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1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4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71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65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196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35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12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9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5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6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6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0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1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1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2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9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zh.wikipedia.org/wiki/%E7%84%A1%E7%B7%9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417756" y="2252927"/>
            <a:ext cx="5825202" cy="936112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/>
            </a:r>
            <a:br>
              <a:rPr lang="en-US" altLang="zh-TW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</a:br>
            <a:r>
              <a:rPr lang="zh-TW" altLang="en-US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藍</a:t>
            </a:r>
            <a:r>
              <a:rPr lang="zh-TW" altLang="en-US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牙（</a:t>
            </a:r>
            <a:r>
              <a:rPr lang="en-US" altLang="zh-TW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Bluetooth</a:t>
            </a:r>
            <a:r>
              <a:rPr lang="zh-TW" altLang="en-US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）</a:t>
            </a:r>
            <a:endParaRPr lang="zh-TW" altLang="en-US" dirty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724032" y="3877600"/>
            <a:ext cx="7212651" cy="1660075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藍牙是一種</a:t>
            </a:r>
            <a:r>
              <a:rPr lang="zh-TW" altLang="en-US" sz="2400" dirty="0">
                <a:latin typeface="華康超明體(P)" panose="02020C00000000000000" pitchFamily="18" charset="-120"/>
                <a:ea typeface="華康超明體(P)" panose="02020C00000000000000" pitchFamily="18" charset="-120"/>
                <a:hlinkClick r:id="rId2"/>
              </a:rPr>
              <a:t>無線</a:t>
            </a:r>
            <a:r>
              <a:rPr lang="zh-TW" altLang="en-US" sz="2400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技術</a:t>
            </a:r>
            <a:r>
              <a:rPr lang="zh-TW" altLang="en-US" sz="24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標準</a:t>
            </a:r>
            <a:endParaRPr lang="en-US" altLang="zh-TW" sz="24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algn="ctr"/>
            <a:r>
              <a:rPr lang="zh-TW" altLang="en-US" sz="24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無線</a:t>
            </a:r>
            <a:r>
              <a:rPr lang="zh-TW" altLang="en-US" sz="2400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個人區域</a:t>
            </a:r>
            <a:r>
              <a:rPr lang="zh-TW" altLang="en-US" sz="24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網</a:t>
            </a:r>
            <a:endParaRPr lang="en-US" altLang="zh-TW" sz="24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algn="ctr"/>
            <a:r>
              <a:rPr lang="en-US" altLang="zh-TW" sz="24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wireless </a:t>
            </a:r>
            <a:r>
              <a:rPr lang="en-US" altLang="zh-TW" sz="2400" dirty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personal area </a:t>
            </a:r>
            <a:r>
              <a:rPr lang="en-US" altLang="zh-TW" sz="24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network</a:t>
            </a:r>
            <a:endParaRPr lang="zh-TW" altLang="en-US" sz="2400" dirty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</p:txBody>
      </p:sp>
      <p:pic>
        <p:nvPicPr>
          <p:cNvPr id="6" name="Picture 2" descr="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794" y="1007153"/>
            <a:ext cx="214312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854578" y="2922664"/>
            <a:ext cx="7281017" cy="2290273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>
                <a:latin typeface="+mn-ea"/>
              </a:rPr>
              <a:t>用來讓兩個裝置在短距離間交換資料</a:t>
            </a:r>
            <a:r>
              <a:rPr lang="zh-TW" altLang="en-US" sz="3200" dirty="0" smtClean="0">
                <a:latin typeface="+mn-ea"/>
              </a:rPr>
              <a:t>。</a:t>
            </a:r>
            <a:endParaRPr lang="en-US" altLang="zh-TW" sz="3200" dirty="0" smtClean="0">
              <a:latin typeface="+mn-ea"/>
            </a:endParaRPr>
          </a:p>
          <a:p>
            <a:pPr algn="l"/>
            <a:r>
              <a:rPr lang="en-US" altLang="zh-TW" sz="3200" dirty="0" smtClean="0">
                <a:latin typeface="+mn-ea"/>
              </a:rPr>
              <a:t>1994</a:t>
            </a:r>
            <a:r>
              <a:rPr lang="zh-TW" altLang="en-US" sz="3200" dirty="0">
                <a:latin typeface="+mn-ea"/>
              </a:rPr>
              <a:t>年由愛立信（</a:t>
            </a:r>
            <a:r>
              <a:rPr lang="en-US" altLang="zh-TW" sz="3200" dirty="0">
                <a:latin typeface="+mn-ea"/>
              </a:rPr>
              <a:t>Ericsson</a:t>
            </a:r>
            <a:r>
              <a:rPr lang="zh-TW" altLang="en-US" sz="3200" dirty="0">
                <a:latin typeface="+mn-ea"/>
              </a:rPr>
              <a:t>）發展出這個技術。</a:t>
            </a:r>
          </a:p>
        </p:txBody>
      </p:sp>
      <p:pic>
        <p:nvPicPr>
          <p:cNvPr id="2050" name="Picture 2" descr="http://store.sony.com.tw/resource/product_files/SRS-BTX500/images/img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448" y="866227"/>
            <a:ext cx="50577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52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34041" y="1003024"/>
            <a:ext cx="5278751" cy="1065059"/>
          </a:xfrm>
        </p:spPr>
        <p:txBody>
          <a:bodyPr/>
          <a:lstStyle/>
          <a:p>
            <a:r>
              <a:rPr lang="zh-TW" altLang="zh-TW" dirty="0"/>
              <a:t>藍牙技術的特點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5694" y="2521010"/>
            <a:ext cx="6605899" cy="2538100"/>
          </a:xfrm>
        </p:spPr>
        <p:txBody>
          <a:bodyPr>
            <a:noAutofit/>
          </a:bodyPr>
          <a:lstStyle/>
          <a:p>
            <a:pPr algn="l"/>
            <a:r>
              <a:rPr lang="en-US" altLang="zh-TW" sz="4000" dirty="0"/>
              <a:t>1.</a:t>
            </a:r>
            <a:r>
              <a:rPr lang="zh-TW" altLang="zh-TW" sz="4000" dirty="0"/>
              <a:t>高支援度</a:t>
            </a:r>
            <a:r>
              <a:rPr lang="zh-TW" altLang="zh-TW" sz="4000" dirty="0" smtClean="0"/>
              <a:t>、</a:t>
            </a:r>
            <a:endParaRPr lang="en-US" altLang="zh-TW" sz="4000" dirty="0" smtClean="0"/>
          </a:p>
          <a:p>
            <a:pPr algn="l"/>
            <a:r>
              <a:rPr lang="en-US" altLang="zh-TW" sz="4000" dirty="0" smtClean="0"/>
              <a:t>2</a:t>
            </a:r>
            <a:r>
              <a:rPr lang="en-US" altLang="zh-TW" sz="4000" dirty="0"/>
              <a:t>.</a:t>
            </a:r>
            <a:r>
              <a:rPr lang="zh-TW" altLang="zh-TW" sz="4000" dirty="0"/>
              <a:t>低功耗</a:t>
            </a:r>
            <a:r>
              <a:rPr lang="zh-TW" altLang="zh-TW" sz="4000" dirty="0" smtClean="0"/>
              <a:t>、</a:t>
            </a:r>
            <a:endParaRPr lang="en-US" altLang="zh-TW" sz="4000" dirty="0" smtClean="0"/>
          </a:p>
          <a:p>
            <a:pPr algn="l"/>
            <a:r>
              <a:rPr lang="en-US" altLang="zh-TW" sz="4000" dirty="0" smtClean="0"/>
              <a:t>3</a:t>
            </a:r>
            <a:r>
              <a:rPr lang="en-US" altLang="zh-TW" sz="4000" dirty="0"/>
              <a:t>.</a:t>
            </a:r>
            <a:r>
              <a:rPr lang="zh-TW" altLang="zh-TW" sz="4000" dirty="0"/>
              <a:t>最多</a:t>
            </a:r>
            <a:r>
              <a:rPr lang="en-US" altLang="zh-TW" sz="4000" dirty="0"/>
              <a:t> 30 </a:t>
            </a:r>
            <a:r>
              <a:rPr lang="zh-TW" altLang="zh-TW" sz="4000" dirty="0"/>
              <a:t>公尺的連線範圍。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6200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tw.buy.yahoo.com/res/gdsale/st_pic/3914/st-3914263-3.jpg?u=20141904060847&amp;o=st-3914263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9" y="4402426"/>
            <a:ext cx="2273181" cy="227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26691" y="797607"/>
            <a:ext cx="6466319" cy="1261929"/>
          </a:xfrm>
        </p:spPr>
        <p:txBody>
          <a:bodyPr/>
          <a:lstStyle/>
          <a:p>
            <a:pPr algn="ctr"/>
            <a:r>
              <a:rPr lang="zh-TW" altLang="en-US" b="1" dirty="0"/>
              <a:t>常見的藍牙</a:t>
            </a:r>
            <a:r>
              <a:rPr lang="zh-TW" altLang="en-US" b="1" dirty="0" smtClean="0"/>
              <a:t>設備</a:t>
            </a:r>
            <a:endParaRPr lang="zh-TW" altLang="en-US" dirty="0"/>
          </a:p>
        </p:txBody>
      </p:sp>
      <p:pic>
        <p:nvPicPr>
          <p:cNvPr id="1026" name="Picture 2" descr="SONY-SBH50-原廠立體聲藍牙耳機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9" y="2059536"/>
            <a:ext cx="1838615" cy="183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w.buy.yahoo.com/res/gdsale/st_pic/5480/st-5480744-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641" y="2273476"/>
            <a:ext cx="2049240" cy="116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羅技藍芽滑鼠M5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952" y="4649637"/>
            <a:ext cx="992618" cy="99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59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458482"/>
          </a:xfrm>
        </p:spPr>
        <p:txBody>
          <a:bodyPr/>
          <a:lstStyle/>
          <a:p>
            <a:r>
              <a:rPr lang="zh-TW" altLang="en-US" b="1" dirty="0"/>
              <a:t>手機藍牙與藍牙喇叭</a:t>
            </a:r>
            <a:r>
              <a:rPr lang="zh-TW" altLang="en-US" b="1" dirty="0" smtClean="0"/>
              <a:t>連線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2538101"/>
            <a:ext cx="6347714" cy="3503261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一般藍牙手機需要與藍牙喇叭配對（</a:t>
            </a:r>
            <a:r>
              <a:rPr lang="en-US" altLang="zh-TW" sz="2400" dirty="0"/>
              <a:t>pairing</a:t>
            </a:r>
            <a:r>
              <a:rPr lang="zh-TW" altLang="en-US" sz="2400" dirty="0" smtClean="0"/>
              <a:t>）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後</a:t>
            </a:r>
            <a:r>
              <a:rPr lang="zh-TW" altLang="en-US" sz="2400" dirty="0"/>
              <a:t>才可使用，操作方式如下：</a:t>
            </a:r>
          </a:p>
          <a:p>
            <a:r>
              <a:rPr lang="en-US" altLang="zh-TW" sz="2400" dirty="0"/>
              <a:t>1.</a:t>
            </a:r>
            <a:r>
              <a:rPr lang="zh-TW" altLang="en-US" sz="2400" dirty="0"/>
              <a:t>開啟手機的 </a:t>
            </a:r>
            <a:r>
              <a:rPr lang="en-US" altLang="zh-TW" sz="2400" dirty="0"/>
              <a:t>Bluetooth</a:t>
            </a:r>
            <a:r>
              <a:rPr lang="zh-TW" altLang="en-US" sz="2400" dirty="0"/>
              <a:t>功能。</a:t>
            </a:r>
          </a:p>
          <a:p>
            <a:r>
              <a:rPr lang="en-US" altLang="zh-TW" sz="2400" dirty="0"/>
              <a:t>2.</a:t>
            </a:r>
            <a:r>
              <a:rPr lang="zh-TW" altLang="en-US" sz="2400" dirty="0"/>
              <a:t>將藍牙喇叭調整到配對的模式</a:t>
            </a:r>
          </a:p>
          <a:p>
            <a:r>
              <a:rPr lang="en-US" altLang="zh-TW" sz="2400" dirty="0"/>
              <a:t>3.</a:t>
            </a:r>
            <a:r>
              <a:rPr lang="zh-TW" altLang="en-US" sz="2400" dirty="0"/>
              <a:t>完成配對</a:t>
            </a:r>
            <a:r>
              <a:rPr lang="zh-TW" altLang="en-US" sz="2400" dirty="0" smtClean="0"/>
              <a:t>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089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92</Words>
  <Application>Microsoft Office PowerPoint</Application>
  <PresentationFormat>如螢幕大小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華康超明體(P)</vt:lpstr>
      <vt:lpstr>微軟正黑體</vt:lpstr>
      <vt:lpstr>Arial</vt:lpstr>
      <vt:lpstr>Trebuchet MS</vt:lpstr>
      <vt:lpstr>Wingdings 3</vt:lpstr>
      <vt:lpstr>多面向</vt:lpstr>
      <vt:lpstr> 藍牙（Bluetooth）</vt:lpstr>
      <vt:lpstr>PowerPoint 簡報</vt:lpstr>
      <vt:lpstr>藍牙技術的特點</vt:lpstr>
      <vt:lpstr>常見的藍牙設備</vt:lpstr>
      <vt:lpstr>手機藍牙與藍牙喇叭連線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waterman tzeng</dc:creator>
  <cp:lastModifiedBy>waterman tzeng</cp:lastModifiedBy>
  <cp:revision>15</cp:revision>
  <dcterms:created xsi:type="dcterms:W3CDTF">2015-11-06T07:06:03Z</dcterms:created>
  <dcterms:modified xsi:type="dcterms:W3CDTF">2015-11-13T01:42:35Z</dcterms:modified>
</cp:coreProperties>
</file>