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0" r:id="rId3"/>
    <p:sldMasterId id="2147483701" r:id="rId4"/>
  </p:sldMasterIdLst>
  <p:notesMasterIdLst>
    <p:notesMasterId r:id="rId15"/>
  </p:notesMasterIdLst>
  <p:sldIdLst>
    <p:sldId id="256" r:id="rId5"/>
    <p:sldId id="355" r:id="rId6"/>
    <p:sldId id="358" r:id="rId7"/>
    <p:sldId id="357" r:id="rId8"/>
    <p:sldId id="353" r:id="rId9"/>
    <p:sldId id="356" r:id="rId10"/>
    <p:sldId id="352" r:id="rId11"/>
    <p:sldId id="343" r:id="rId12"/>
    <p:sldId id="354" r:id="rId13"/>
    <p:sldId id="32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15EAC"/>
    <a:srgbClr val="CC6600"/>
    <a:srgbClr val="C2C2C2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6038" autoAdjust="0"/>
  </p:normalViewPr>
  <p:slideViewPr>
    <p:cSldViewPr>
      <p:cViewPr varScale="1">
        <p:scale>
          <a:sx n="79" d="100"/>
          <a:sy n="79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891-5543-4B57-98C8-1E97EBDE32D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4B13-F637-48F7-A6A9-3E448B1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動畫標題在</a:t>
            </a:r>
            <a:r>
              <a:rPr lang="zh-TW" altLang="en-US" sz="1400" b="1" baseline="0" noProof="0" dirty="0" smtClean="0">
                <a:ea typeface="PMingLiU" pitchFamily="18" charset="-120"/>
              </a:rPr>
              <a:t>圖片</a:t>
            </a:r>
            <a:endParaRPr lang="zh-TW" altLang="en-US" sz="1400" b="1" noProof="0" dirty="0" smtClean="0">
              <a:ea typeface="PMingLiU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b="1" noProof="0" dirty="0" smtClean="0">
                <a:ea typeface="PMingLiU" pitchFamily="18" charset="-120"/>
              </a:rPr>
              <a:t>後移動</a:t>
            </a:r>
            <a:r>
              <a:rPr lang="en-US" altLang="zh-TW" sz="1400" noProof="0" dirty="0" smtClean="0">
                <a:ea typeface="PMingLiU" pitchFamily="18" charset="-120"/>
              </a:rPr>
              <a:t>(</a:t>
            </a:r>
            <a:r>
              <a:rPr lang="zh-TW" altLang="en-US" sz="1400" noProof="0" dirty="0" smtClean="0">
                <a:ea typeface="PMingLiU" pitchFamily="18" charset="-120"/>
              </a:rPr>
              <a:t>中級</a:t>
            </a:r>
            <a:r>
              <a:rPr lang="en-US" altLang="zh-TW" sz="1400" noProof="0" dirty="0" smtClean="0">
                <a:ea typeface="PMingLiU" pitchFamily="18" charset="-120"/>
              </a:rPr>
              <a:t>)</a:t>
            </a: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若要複製此投影片上的圖形效果，請執行下列作業：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投影片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版面配置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空白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的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圖形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左起第一個選項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在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投影片上，拖曳以繪製矩形。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選取矩形。 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群組中執行下列動作：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圖案高度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3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.17”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kern="1200" baseline="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圖案寬度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9.5</a:t>
            </a:r>
            <a:r>
              <a:rPr lang="zh-TW" altLang="en-US" sz="1200" b="1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”</a:t>
            </a:r>
            <a:r>
              <a:rPr lang="zh-TW" altLang="en-US" sz="120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略微拖曳</a:t>
            </a:r>
            <a:r>
              <a:rPr lang="zh-TW" altLang="en-US" sz="120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矩形至投影片中的上方。 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選取矩形。在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貼齊投影片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靠左對齊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底下，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圖案外框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旁，然後按一下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無外框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對話方塊啟動器。 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對話方塊中，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，再執行下列動作：</a:t>
            </a:r>
            <a:endParaRPr lang="zh-TW" altLang="en-US" sz="1200" b="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0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  <a:endParaRPr lang="zh-TW" altLang="en-US" sz="1200" b="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中，如下自訂漸層停駐點：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選取投影片中的第一個停駐點，然後執行下列作業：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橙色，輔色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6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，較深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50%] 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左側第五列，第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10 </a:t>
            </a:r>
            <a:r>
              <a:rPr lang="ja-JP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個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選取投影片中下一個停駐點，然後執行下列作業：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橙色，輔色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6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，較深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25%]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左側第四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列，第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10 </a:t>
            </a:r>
            <a:r>
              <a:rPr lang="ja-JP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個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若要重新產生此投影片的</a:t>
            </a:r>
            <a:r>
              <a:rPr lang="zh-TW" altLang="en-US" sz="1200" baseline="0" noProof="0" dirty="0" smtClean="0">
                <a:ea typeface="PMingLiU" pitchFamily="18" charset="-120"/>
              </a:rPr>
              <a:t>「標題」文字方塊，請執行下列動作：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插入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</a:t>
            </a:r>
            <a:r>
              <a:rPr lang="zh-TW" altLang="en-US" sz="1200" b="0" noProof="0" dirty="0" smtClean="0">
                <a:ea typeface="PMingLiU" pitchFamily="18" charset="-120"/>
              </a:rPr>
              <a:t>投影片上，拖曳以繪製文字方塊。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輸入標題文字，然後選取文字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新細明體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38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橙色，輔色 </a:t>
            </a:r>
            <a:r>
              <a:rPr lang="en-US" altLang="zh-TW" sz="1200" b="0" baseline="0" noProof="0" dirty="0" smtClean="0">
                <a:ea typeface="PMingLiU" pitchFamily="18" charset="-120"/>
              </a:rPr>
              <a:t>6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，較深 </a:t>
            </a:r>
            <a:r>
              <a:rPr lang="en-US" altLang="zh-TW" sz="1200" b="0" baseline="0" noProof="0" dirty="0" smtClean="0">
                <a:ea typeface="PMingLiU" pitchFamily="18" charset="-120"/>
              </a:rPr>
              <a:t>25%]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左側第四列，第 </a:t>
            </a:r>
            <a:r>
              <a:rPr lang="en-US" altLang="zh-TW" sz="1200" b="0" baseline="0" noProof="0" dirty="0" smtClean="0">
                <a:ea typeface="PMingLiU" pitchFamily="18" charset="-120"/>
              </a:rPr>
              <a:t>10 </a:t>
            </a:r>
            <a:r>
              <a:rPr lang="ja-JP" altLang="en-US" sz="1200" b="0" baseline="0" noProof="0" dirty="0" smtClean="0">
                <a:ea typeface="PMingLiU" pitchFamily="18" charset="-120"/>
              </a:rPr>
              <a:t>個</a:t>
            </a:r>
            <a:r>
              <a:rPr lang="zh-TW" altLang="en-US" sz="1200" b="0" baseline="0" noProof="0" dirty="0" smtClean="0">
                <a:ea typeface="PMingLiU" pitchFamily="18" charset="-120"/>
              </a:rPr>
              <a:t>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靠左對齊文字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拖曳文字方塊至矩形的正上方、投影片的右半部。 </a:t>
            </a: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b="0" noProof="0" dirty="0" smtClean="0">
                <a:ea typeface="PMingLiU" pitchFamily="18" charset="-120"/>
              </a:rPr>
              <a:t>若要重新產生此投影片的第二個文字方塊，請執行下列動作：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插入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</a:t>
            </a:r>
            <a:r>
              <a:rPr lang="zh-TW" altLang="en-US" sz="1200" b="0" noProof="0" dirty="0" smtClean="0">
                <a:ea typeface="PMingLiU" pitchFamily="18" charset="-120"/>
              </a:rPr>
              <a:t>投影片上，拖曳以繪製文字方塊。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輸入</a:t>
            </a:r>
            <a:r>
              <a:rPr lang="zh-TW" altLang="en-US" sz="1200" b="0" i="0" noProof="0" dirty="0" smtClean="0">
                <a:ea typeface="PMingLiU" pitchFamily="18" charset="-120"/>
              </a:rPr>
              <a:t>三行具段落符號的文字，</a:t>
            </a:r>
            <a:r>
              <a:rPr lang="zh-TW" altLang="en-US" sz="1200" b="0" noProof="0" dirty="0" smtClean="0">
                <a:ea typeface="PMingLiU" pitchFamily="18" charset="-120"/>
              </a:rPr>
              <a:t>然後選取該文字。在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常用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字型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群組中，執行下列作業：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字型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清單中選取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新細明體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清單中的 </a:t>
            </a:r>
            <a:r>
              <a:rPr lang="en-US" altLang="zh-TW" sz="1200" b="1" baseline="0" noProof="0" dirty="0" smtClean="0">
                <a:ea typeface="PMingLiU" pitchFamily="18" charset="-120"/>
              </a:rPr>
              <a:t>28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按一</a:t>
            </a:r>
            <a:r>
              <a:rPr lang="zh-TW" altLang="en-US" sz="1200" b="0" baseline="0" noProof="0" dirty="0" smtClean="0">
                <a:ea typeface="PMingLiU" pitchFamily="18" charset="-120"/>
              </a:rPr>
              <a:t>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常用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索引標籤上，</a:t>
            </a: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對話方塊啟動器。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縮排和間距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一般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對齊方式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間距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後段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方塊中的 </a:t>
            </a:r>
            <a:r>
              <a:rPr lang="en-US" altLang="zh-TW" sz="1200" b="1" baseline="0" noProof="0" dirty="0" smtClean="0">
                <a:ea typeface="PMingLiU" pitchFamily="18" charset="-120"/>
              </a:rPr>
              <a:t>12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拖曳第二個文字方塊至「標題」文字方塊下的</a:t>
            </a:r>
            <a:r>
              <a:rPr lang="zh-TW" altLang="en-US" sz="1200" b="0" baseline="0" noProof="0" dirty="0" smtClean="0">
                <a:ea typeface="PMingLiU" pitchFamily="18" charset="-120"/>
              </a:rPr>
              <a:t>矩形上。 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若要重新產生此投影片的全彩圖片，請執行下列動作：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插入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圖像</a:t>
            </a:r>
            <a:r>
              <a:rPr lang="en-US" altLang="zh-TW" sz="1200" b="0" noProof="0" dirty="0" smtClean="0">
                <a:ea typeface="PMingLiU" pitchFamily="18" charset="-120"/>
              </a:rPr>
              <a:t>] </a:t>
            </a:r>
            <a:r>
              <a:rPr lang="zh-TW" altLang="en-US" sz="1200" b="0" noProof="0" dirty="0" smtClean="0">
                <a:ea typeface="PMingLiU" pitchFamily="18" charset="-120"/>
              </a:rPr>
              <a:t>群組中的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對話方塊中的圖片，然後按一下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選取投影片上的圖片。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對話方塊中，將影像大小調整或裁剪成高度為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5.08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2.61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下方的右窗格中，將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值輸入至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方塊中。若要調整圖片大小，請按一下左窗格的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方塊中輸入數值。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對話方塊中，按一下左窗格中的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窗格中，執行下列動作：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藍色</a:t>
            </a:r>
            <a:r>
              <a:rPr lang="en-US" altLang="zh-TW" sz="1200" b="0" baseline="0" noProof="0" dirty="0" smtClean="0">
                <a:ea typeface="PMingLiU" pitchFamily="18" charset="-120"/>
              </a:rPr>
              <a:t>, </a:t>
            </a:r>
            <a:r>
              <a:rPr lang="zh-TW" altLang="en-US" sz="1200" b="0" baseline="0" noProof="0" dirty="0" smtClean="0">
                <a:ea typeface="PMingLiU" pitchFamily="18" charset="-120"/>
              </a:rPr>
              <a:t>強調色 </a:t>
            </a:r>
            <a:r>
              <a:rPr lang="en-US" altLang="zh-TW" sz="1200" b="0" baseline="0" noProof="0" dirty="0" smtClean="0">
                <a:ea typeface="PMingLiU" pitchFamily="18" charset="-120"/>
              </a:rPr>
              <a:t>1, 5 </a:t>
            </a:r>
            <a:r>
              <a:rPr lang="en-US" altLang="zh-TW" sz="1200" b="0" baseline="0" noProof="0" dirty="0" err="1" smtClean="0">
                <a:ea typeface="PMingLiU" pitchFamily="18" charset="-120"/>
              </a:rPr>
              <a:t>pt</a:t>
            </a:r>
            <a:r>
              <a:rPr lang="en-US" altLang="zh-TW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第一列，左邊第一個選項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拖曳矩形上方的全彩圖片至文字方塊的左側。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貼齊投影片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靠上對齊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indent="-228600">
              <a:buFont typeface="+mj-lt"/>
              <a:buAutoNum type="arabicPeriod"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noProof="0" dirty="0" smtClean="0">
                <a:ea typeface="PMingLiU" pitchFamily="18" charset="-120"/>
              </a:rPr>
              <a:t>若要重新產生此投影片的第二張圖片，請執行下列動作：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位於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對話方塊中，選取相同的圖片，然後按一下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選取投影片上的圖片。選取投影片上的圖片。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en-US" altLang="zh-TW" sz="1200" b="1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對話方塊中，將影像大小調整或裁剪成高度為 </a:t>
            </a:r>
            <a:r>
              <a:rPr lang="en-US" altLang="zh-TW" sz="1200" b="1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2.44</a:t>
            </a:r>
            <a:r>
              <a:rPr lang="zh-TW" altLang="en-US" sz="120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2.61</a:t>
            </a:r>
            <a:r>
              <a:rPr lang="zh-TW" altLang="en-US" sz="120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下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然後在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下方的右窗格中，將值輸入至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方塊中。若要調整圖片大小，請按一下左窗格的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在投影片上，直接拖曳第一張圖片下方的新圖片，然後在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對話方塊中的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裁剪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索引標籤上，調整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圖片位置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位移 </a:t>
            </a:r>
            <a:r>
              <a:rPr lang="en-US" altLang="zh-TW" sz="1200" b="0" baseline="0" noProof="0" dirty="0" smtClean="0">
                <a:ea typeface="PMingLiU" pitchFamily="18" charset="-120"/>
              </a:rPr>
              <a:t>X]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及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位移 </a:t>
            </a:r>
            <a:r>
              <a:rPr lang="en-US" altLang="zh-TW" sz="1200" b="0" baseline="0" noProof="0" dirty="0" smtClean="0">
                <a:ea typeface="PMingLiU" pitchFamily="18" charset="-120"/>
              </a:rPr>
              <a:t>Y]</a:t>
            </a:r>
            <a:r>
              <a:rPr lang="zh-TW" altLang="en-US" sz="1200" b="0" baseline="0" noProof="0" dirty="0" smtClean="0">
                <a:ea typeface="PMingLiU" pitchFamily="18" charset="-120"/>
              </a:rPr>
              <a:t> 設定以對齊兩個圖像的內容，才可連續顯示。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對話方塊中，按一下左窗格中的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圖片校正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圖片校正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亮度及對比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亮度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70%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-70%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選取較小的圖片。在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貼齊投影片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靠下對齊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按住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CTRL 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鍵，然後選取兩張圖片。在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對齊選取的物件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置中對齊</a:t>
            </a:r>
            <a:r>
              <a:rPr lang="en-US" altLang="zh-TW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  </a:t>
            </a: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b="0" noProof="0" dirty="0" smtClean="0">
                <a:ea typeface="PMingLiU" pitchFamily="18" charset="-120"/>
              </a:rPr>
              <a:t>若要複製此投影片上的動畫效果，請執行下列作業：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投影片上，</a:t>
            </a:r>
            <a:r>
              <a:rPr lang="zh-TW" altLang="en-US" sz="1200" b="0" noProof="0" dirty="0" smtClean="0">
                <a:ea typeface="PMingLiU" pitchFamily="18" charset="-120"/>
              </a:rPr>
              <a:t>選取「標題」文字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方塊。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淡出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延遲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aseline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noProof="0" dirty="0" smtClean="0">
                <a:ea typeface="PMingLiU" pitchFamily="18" charset="-120"/>
              </a:rPr>
              <a:t>在</a:t>
            </a:r>
            <a:r>
              <a:rPr lang="zh-TW" altLang="en-US" sz="1200" baseline="0" noProof="0" dirty="0" smtClean="0">
                <a:ea typeface="PMingLiU" pitchFamily="18" charset="-120"/>
              </a:rPr>
              <a:t>投影片上，</a:t>
            </a:r>
            <a:r>
              <a:rPr lang="zh-TW" altLang="en-US" sz="1200" noProof="0" dirty="0" smtClean="0">
                <a:ea typeface="PMingLiU" pitchFamily="18" charset="-120"/>
              </a:rPr>
              <a:t>選取「標題」文字</a:t>
            </a:r>
            <a:r>
              <a:rPr lang="zh-TW" altLang="en-US" sz="1200" baseline="0" noProof="0" dirty="0" smtClean="0">
                <a:ea typeface="PMingLiU" pitchFamily="18" charset="-120"/>
              </a:rPr>
              <a:t>方塊。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影片路徑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線條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靠左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路徑方向反向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在投影片上，選取「標題」文字方塊的移動</a:t>
            </a:r>
            <a:r>
              <a:rPr lang="zh-TW" altLang="en-US" sz="1200" b="0" baseline="0" noProof="0" dirty="0" smtClean="0">
                <a:ea typeface="PMingLiU" pitchFamily="18" charset="-120"/>
              </a:rPr>
              <a:t>路徑</a:t>
            </a:r>
            <a:r>
              <a:rPr lang="zh-TW" altLang="en-US" sz="1200" b="0" noProof="0" dirty="0" smtClean="0">
                <a:ea typeface="PMingLiU" pitchFamily="18" charset="-120"/>
              </a:rPr>
              <a:t>，然後指向</a:t>
            </a:r>
            <a:r>
              <a:rPr lang="zh-TW" altLang="en-US" sz="1200" b="0" baseline="0" noProof="0" dirty="0" smtClean="0">
                <a:ea typeface="PMingLiU" pitchFamily="18" charset="-120"/>
              </a:rPr>
              <a:t>移動路徑的起點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綠色箭號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，直到游標變成雙向箭號。 按</a:t>
            </a:r>
            <a:r>
              <a:rPr lang="zh-TW" altLang="en-US" sz="1200" b="0" i="0" noProof="0" dirty="0" smtClean="0">
                <a:ea typeface="PMingLiU" pitchFamily="18" charset="-120"/>
              </a:rPr>
              <a:t>住 </a:t>
            </a:r>
            <a:r>
              <a:rPr lang="en-US" altLang="zh-TW" sz="1200" b="0" i="0" noProof="0" dirty="0" smtClean="0">
                <a:ea typeface="PMingLiU" pitchFamily="18" charset="-120"/>
              </a:rPr>
              <a:t>SHIFT </a:t>
            </a:r>
            <a:r>
              <a:rPr lang="zh-TW" altLang="en-US" sz="1200" b="0" i="0" noProof="0" dirty="0" smtClean="0">
                <a:ea typeface="PMingLiU" pitchFamily="18" charset="-120"/>
              </a:rPr>
              <a:t>鍵，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然後</a:t>
            </a:r>
            <a:r>
              <a:rPr lang="zh-TW" altLang="en-US" sz="1200" b="0" noProof="0" dirty="0" smtClean="0">
                <a:ea typeface="PMingLiU" pitchFamily="18" charset="-120"/>
              </a:rPr>
              <a:t>拖曳起點遠離投影片左邊緣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1.5”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1" baseline="0" noProof="0" dirty="0" smtClean="0">
                <a:ea typeface="PMingLiU" pitchFamily="18" charset="-120"/>
              </a:rPr>
              <a:t>注意</a:t>
            </a:r>
            <a:r>
              <a:rPr lang="zh-TW" altLang="en-US" sz="1200" b="0" baseline="0" noProof="0" dirty="0" smtClean="0">
                <a:ea typeface="PMingLiU" pitchFamily="18" charset="-120"/>
              </a:rPr>
              <a:t>：若您的文字行數較上述範例長，您可能需要進一步增加移動路徑的長度。 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noProof="0" dirty="0" smtClean="0">
                <a:ea typeface="PMingLiU" pitchFamily="18" charset="-120"/>
              </a:rPr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投影片上，選</a:t>
            </a:r>
            <a:r>
              <a:rPr lang="zh-TW" altLang="en-US" sz="1200" b="0" noProof="0" dirty="0" smtClean="0">
                <a:ea typeface="PMingLiU" pitchFamily="18" charset="-120"/>
              </a:rPr>
              <a:t>取第二個文字方塊。 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投影片上，選</a:t>
            </a:r>
            <a:r>
              <a:rPr lang="zh-TW" altLang="en-US" sz="1200" b="0" noProof="0" dirty="0" smtClean="0">
                <a:ea typeface="PMingLiU" pitchFamily="18" charset="-120"/>
              </a:rPr>
              <a:t>取「標題」文字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方塊。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淡出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顯示其他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對話方塊啟動器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淡出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效果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依據英文字母或中文字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字母之間延遲的百分比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方塊</a:t>
            </a:r>
            <a:r>
              <a:rPr lang="zh-TW" altLang="en-US" sz="1200" baseline="0" noProof="0" dirty="0" smtClean="0">
                <a:ea typeface="PMingLiU" pitchFamily="18" charset="-120"/>
              </a:rPr>
              <a:t>中輸入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5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開始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接續前動畫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期間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[0.5 </a:t>
            </a:r>
            <a:r>
              <a:rPr lang="zh-TW" altLang="en-US" sz="1200" b="0" baseline="0" noProof="0" dirty="0" smtClean="0">
                <a:ea typeface="PMingLiU" pitchFamily="18" charset="-120"/>
              </a:rPr>
              <a:t>秒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很快</a:t>
            </a:r>
            <a:r>
              <a:rPr lang="en-US" altLang="zh-TW" sz="1200" b="0" baseline="0" noProof="0" dirty="0" smtClean="0">
                <a:ea typeface="PMingLiU" pitchFamily="18" charset="-120"/>
              </a:rPr>
              <a:t>)]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群組文字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[1 </a:t>
            </a:r>
            <a:r>
              <a:rPr lang="ja-JP" altLang="en-US" sz="1200" b="0" baseline="0" noProof="0" dirty="0" smtClean="0">
                <a:ea typeface="PMingLiU" pitchFamily="18" charset="-120"/>
              </a:rPr>
              <a:t>層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段落為單位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</a:t>
            </a:r>
            <a:r>
              <a:rPr lang="zh-TW" altLang="en-US" sz="1200" baseline="0" noProof="0" dirty="0" smtClean="0">
                <a:ea typeface="PMingLiU" pitchFamily="18" charset="-120"/>
              </a:rPr>
              <a:t>複製此投影片的背景，請執行下列作業：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設計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背景樣式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對話方塊中左窗格的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星形圖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方向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從中央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左起第三個選項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，直到投影片中出現三個停駐點為止。</a:t>
            </a:r>
            <a:endParaRPr lang="zh-TW" altLang="en-US" sz="1200" b="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中，如下自訂漸層停駐點：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選取投影片中的第一個停駐點，然後執行下列作業：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白色，背景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第一列，從左邊數來第一個選項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選取投影片中下一個停駐點，然後執行下列作業：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白色，背景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第一列，從左邊數來第一個選項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中，輸入 </a:t>
            </a:r>
            <a:r>
              <a:rPr lang="en-US" altLang="zh-TW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選取投影片中下一個停駐點，然後執行下列作業：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旁的按鈕，按一下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其他色彩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，然後在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色彩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對話方塊的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自訂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</a:t>
            </a:r>
            <a:r>
              <a:rPr lang="zh-TW" altLang="en-US" sz="1200" noProof="0" dirty="0" smtClean="0">
                <a:ea typeface="PMingLiU" pitchFamily="18" charset="-120"/>
              </a:rPr>
              <a:t>標籤中輸入 </a:t>
            </a:r>
            <a:r>
              <a:rPr lang="en-US" altLang="zh-TW" sz="1200" noProof="0" dirty="0" smtClean="0">
                <a:ea typeface="PMingLiU" pitchFamily="18" charset="-120"/>
              </a:rPr>
              <a:t>[</a:t>
            </a:r>
            <a:r>
              <a:rPr lang="zh-TW" altLang="en-US" sz="1200" noProof="0" dirty="0" smtClean="0">
                <a:ea typeface="PMingLiU" pitchFamily="18" charset="-120"/>
              </a:rPr>
              <a:t>紅色</a:t>
            </a:r>
            <a:r>
              <a:rPr lang="en-US" altLang="zh-TW" sz="1200" noProof="0" dirty="0" smtClean="0">
                <a:ea typeface="PMingLiU" pitchFamily="18" charset="-120"/>
              </a:rPr>
              <a:t>] </a:t>
            </a:r>
            <a:r>
              <a:rPr lang="zh-TW" altLang="en-US" sz="1200" noProof="0" dirty="0" smtClean="0">
                <a:ea typeface="PMingLiU" pitchFamily="18" charset="-120"/>
              </a:rPr>
              <a:t>值為：</a:t>
            </a:r>
            <a:r>
              <a:rPr lang="en-US" altLang="zh-TW" sz="1200" b="1" noProof="0" dirty="0" smtClean="0">
                <a:ea typeface="PMingLiU" pitchFamily="18" charset="-120"/>
              </a:rPr>
              <a:t>232</a:t>
            </a:r>
            <a:r>
              <a:rPr lang="zh-TW" altLang="en-US" sz="1200" noProof="0" dirty="0" smtClean="0">
                <a:ea typeface="PMingLiU" pitchFamily="18" charset="-120"/>
              </a:rPr>
              <a:t>，綠色：</a:t>
            </a:r>
            <a:r>
              <a:rPr lang="en-US" altLang="zh-TW" sz="1200" b="1" noProof="0" dirty="0" smtClean="0">
                <a:ea typeface="PMingLiU" pitchFamily="18" charset="-120"/>
              </a:rPr>
              <a:t>227</a:t>
            </a:r>
            <a:r>
              <a:rPr lang="zh-TW" altLang="en-US" sz="1200" noProof="0" dirty="0" smtClean="0">
                <a:ea typeface="PMingLiU" pitchFamily="18" charset="-120"/>
              </a:rPr>
              <a:t>，而 </a:t>
            </a:r>
            <a:r>
              <a:rPr lang="en-US" altLang="zh-TW" sz="1200" noProof="0" dirty="0" smtClean="0">
                <a:ea typeface="PMingLiU" pitchFamily="18" charset="-120"/>
              </a:rPr>
              <a:t>[</a:t>
            </a:r>
            <a:r>
              <a:rPr lang="zh-TW" altLang="en-US" sz="1200" noProof="0" dirty="0" smtClean="0">
                <a:ea typeface="PMingLiU" pitchFamily="18" charset="-120"/>
              </a:rPr>
              <a:t>藍色</a:t>
            </a:r>
            <a:r>
              <a:rPr lang="en-US" altLang="zh-TW" sz="1200" noProof="0" dirty="0" smtClean="0">
                <a:ea typeface="PMingLiU" pitchFamily="18" charset="-120"/>
              </a:rPr>
              <a:t>] </a:t>
            </a:r>
            <a:r>
              <a:rPr lang="zh-TW" altLang="en-US" sz="1200" noProof="0" dirty="0" smtClean="0">
                <a:ea typeface="PMingLiU" pitchFamily="18" charset="-120"/>
              </a:rPr>
              <a:t>為： </a:t>
            </a:r>
            <a:r>
              <a:rPr lang="en-US" altLang="zh-TW" sz="1200" b="1" noProof="0" dirty="0" smtClean="0">
                <a:ea typeface="PMingLiU" pitchFamily="18" charset="-120"/>
              </a:rPr>
              <a:t>216</a:t>
            </a:r>
            <a:r>
              <a:rPr lang="en-US" altLang="zh-TW" sz="1200" noProof="0" dirty="0" smtClean="0">
                <a:ea typeface="PMingLiU" pitchFamily="18" charset="-120"/>
              </a:rPr>
              <a:t>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6473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5E1ED-B3BE-4C49-8BD3-B49D0CDB327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730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345362" cy="64928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7B627-380C-4FFB-B156-0BB15DD491D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392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620715"/>
            <a:ext cx="2057400" cy="5761037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620715"/>
            <a:ext cx="6019800" cy="57610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6442B-AC9C-4A05-9E1A-546AD4C09AB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436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4"/>
            <a:ext cx="7345363" cy="64928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68313" y="1700215"/>
            <a:ext cx="8229600" cy="46815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C771-54BB-4B66-95B3-A9DB4297468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563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4"/>
            <a:ext cx="7345363" cy="64928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700215"/>
            <a:ext cx="4038600" cy="46815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700215"/>
            <a:ext cx="4038600" cy="2263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4116388"/>
            <a:ext cx="4038600" cy="22653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D1BC-D4D4-4EA4-A7F8-042DAE933D9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0563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620715"/>
            <a:ext cx="8229600" cy="5761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DBBDA-D2BB-4CF2-B62A-04FD19A07E6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65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345362" cy="64928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6815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6815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1AD57-3392-48FF-949C-B6CD2A756D0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10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5C162-FC20-49E9-A674-039855CF1E3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33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46971"/>
            <a:ext cx="7772870" cy="4044230"/>
          </a:xfrm>
        </p:spPr>
        <p:txBody>
          <a:bodyPr/>
          <a:lstStyle>
            <a:lvl1pPr>
              <a:defRPr sz="2400"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 sz="2000"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圓角矩形 7"/>
          <p:cNvSpPr/>
          <p:nvPr userDrawn="1"/>
        </p:nvSpPr>
        <p:spPr bwMode="auto">
          <a:xfrm>
            <a:off x="0" y="6165304"/>
            <a:ext cx="9144000" cy="792088"/>
          </a:xfrm>
          <a:prstGeom prst="roundRect">
            <a:avLst/>
          </a:prstGeom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</p:spTree>
    <p:extLst>
      <p:ext uri="{BB962C8B-B14F-4D97-AF65-F5344CB8AC3E}">
        <p14:creationId xmlns:p14="http://schemas.microsoft.com/office/powerpoint/2010/main" val="925293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07191-3016-478F-9379-F365C193B8A9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162-FC20-49E9-A674-039855CF1E3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41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0AD08-4E61-407A-B61D-75FA1475D303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71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A0A44-2F83-4132-AAEF-9444C0BB2B2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08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0054B-ECC5-4045-83EF-5A6234597A4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29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E723E-DD5B-4BB2-9D13-5EB4D32F119A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23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FC9B-8030-4255-8DC9-34899F844363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9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5E1ED-B3BE-4C49-8BD3-B49D0CDB327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91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07191-3016-478F-9379-F365C193B8A9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9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07191-3016-478F-9379-F365C193B8A9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16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07191-3016-478F-9379-F365C193B8A9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7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345362" cy="64928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5475" y="6453759"/>
            <a:ext cx="574997" cy="287609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圓角矩形 6"/>
          <p:cNvSpPr/>
          <p:nvPr userDrawn="1"/>
        </p:nvSpPr>
        <p:spPr bwMode="auto">
          <a:xfrm>
            <a:off x="0" y="6165304"/>
            <a:ext cx="9144000" cy="792088"/>
          </a:xfrm>
          <a:prstGeom prst="roundRect">
            <a:avLst/>
          </a:prstGeom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</p:spTree>
    <p:extLst>
      <p:ext uri="{BB962C8B-B14F-4D97-AF65-F5344CB8AC3E}">
        <p14:creationId xmlns:p14="http://schemas.microsoft.com/office/powerpoint/2010/main" val="1442204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7B627-380C-4FFB-B156-0BB15DD491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92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6442B-AC9C-4A05-9E1A-546AD4C09AB7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35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8C7F-E21E-407F-9E71-14D4EB726AB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839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345362" cy="64928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700215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700215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AD08-4E61-407A-B61D-75FA1475D30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126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0A44-2F83-4132-AAEF-9444C0BB2B2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744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345362" cy="64928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054B-ECC5-4045-83EF-5A6234597A4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85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E723E-DD5B-4BB2-9D13-5EB4D32F119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46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7FC9B-8030-4255-8DC9-34899F8443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792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5.gif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5.gif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4.gif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按一下以編輯母片文字樣式</a:t>
            </a:r>
          </a:p>
          <a:p>
            <a:pPr lvl="1"/>
            <a:r>
              <a:rPr lang="en-US" smtClean="0"/>
              <a:t>第二層</a:t>
            </a:r>
          </a:p>
          <a:p>
            <a:pPr lvl="2"/>
            <a:r>
              <a:rPr lang="en-US" smtClean="0"/>
              <a:t>第三層</a:t>
            </a:r>
          </a:p>
          <a:p>
            <a:pPr lvl="3"/>
            <a:r>
              <a:rPr lang="en-US" smtClean="0"/>
              <a:t>第四層</a:t>
            </a:r>
          </a:p>
          <a:p>
            <a:pPr lvl="4"/>
            <a:r>
              <a:rPr 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 userDrawn="1"/>
        </p:nvSpPr>
        <p:spPr bwMode="auto">
          <a:xfrm>
            <a:off x="0" y="6309319"/>
            <a:ext cx="9144000" cy="620267"/>
          </a:xfrm>
          <a:prstGeom prst="roundRect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-1228"/>
            <a:ext cx="9144000" cy="365212"/>
          </a:xfrm>
          <a:prstGeom prst="rect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3" name="橢圓 12"/>
          <p:cNvSpPr/>
          <p:nvPr userDrawn="1"/>
        </p:nvSpPr>
        <p:spPr bwMode="auto">
          <a:xfrm>
            <a:off x="8316416" y="6381328"/>
            <a:ext cx="432048" cy="432048"/>
          </a:xfrm>
          <a:prstGeom prst="ellipse">
            <a:avLst/>
          </a:prstGeom>
          <a:ln/>
          <a:effectLst>
            <a:outerShdw blurRad="88900" dir="5400000" sx="105000" sy="105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216" y="645333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07191-3016-478F-9379-F365C193B8A9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 bwMode="auto">
          <a:xfrm>
            <a:off x="1256013" y="6381328"/>
            <a:ext cx="618501" cy="432048"/>
          </a:xfrm>
          <a:prstGeom prst="rect">
            <a:avLst/>
          </a:prstGeom>
          <a:blipFill dpi="0" rotWithShape="1">
            <a:blip r:embed="rId17">
              <a:alphaModFix amt="6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978072" y="6381328"/>
            <a:ext cx="618501" cy="432048"/>
          </a:xfrm>
          <a:prstGeom prst="rect">
            <a:avLst/>
          </a:prstGeom>
          <a:blipFill dpi="0" rotWithShape="1">
            <a:blip r:embed="rId18">
              <a:alphaModFix amt="6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20" name="矩形 19"/>
          <p:cNvSpPr/>
          <p:nvPr userDrawn="1"/>
        </p:nvSpPr>
        <p:spPr bwMode="auto">
          <a:xfrm>
            <a:off x="2713571" y="6381328"/>
            <a:ext cx="618501" cy="432048"/>
          </a:xfrm>
          <a:prstGeom prst="rect">
            <a:avLst/>
          </a:prstGeom>
          <a:blipFill dpi="0" rotWithShape="1">
            <a:blip r:embed="rId19">
              <a:alphaModFix amt="6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21" name="矩形 20"/>
          <p:cNvSpPr/>
          <p:nvPr userDrawn="1"/>
        </p:nvSpPr>
        <p:spPr bwMode="auto">
          <a:xfrm>
            <a:off x="35458" y="6427489"/>
            <a:ext cx="1152128" cy="340147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8" name="圓角矩形 7"/>
          <p:cNvSpPr/>
          <p:nvPr userDrawn="1"/>
        </p:nvSpPr>
        <p:spPr bwMode="auto">
          <a:xfrm>
            <a:off x="2483768" y="129499"/>
            <a:ext cx="360040" cy="3575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0" y="134058"/>
            <a:ext cx="259657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" y="188640"/>
            <a:ext cx="2713571" cy="5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華康黑體 Std W5" pitchFamily="34" charset="-12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華康黑體 Std W5" pitchFamily="34" charset="-12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華康黑體 Std W5" pitchFamily="34" charset="-12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華康黑體 Std W5" pitchFamily="34" charset="-12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華康黑體 Std W5" pitchFamily="34" charset="-12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華康黑體 Std W5" pitchFamily="34" charset="-12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華康黑體 Std W5" pitchFamily="34" charset="-12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華康黑體 Std W5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Times New Roman" pitchFamily="18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Times New Roman" pitchFamily="18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itchFamily="18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66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39320"/>
            <a:ext cx="7773339" cy="405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圓角矩形 7"/>
          <p:cNvSpPr/>
          <p:nvPr userDrawn="1"/>
        </p:nvSpPr>
        <p:spPr bwMode="auto">
          <a:xfrm>
            <a:off x="0" y="6309319"/>
            <a:ext cx="9144000" cy="620267"/>
          </a:xfrm>
          <a:prstGeom prst="roundRect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9" name="矩形 8"/>
          <p:cNvSpPr/>
          <p:nvPr userDrawn="1"/>
        </p:nvSpPr>
        <p:spPr bwMode="auto">
          <a:xfrm>
            <a:off x="0" y="-1228"/>
            <a:ext cx="9144000" cy="365212"/>
          </a:xfrm>
          <a:prstGeom prst="rect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12" name="橢圓 11"/>
          <p:cNvSpPr/>
          <p:nvPr userDrawn="1"/>
        </p:nvSpPr>
        <p:spPr bwMode="auto">
          <a:xfrm>
            <a:off x="8316416" y="638132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88900" dir="5400000" sx="105000" sy="105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13" name="矩形 12"/>
          <p:cNvSpPr/>
          <p:nvPr userDrawn="1"/>
        </p:nvSpPr>
        <p:spPr bwMode="auto">
          <a:xfrm>
            <a:off x="1256013" y="6381328"/>
            <a:ext cx="618501" cy="432048"/>
          </a:xfrm>
          <a:prstGeom prst="rect">
            <a:avLst/>
          </a:prstGeom>
          <a:blipFill dpi="0" rotWithShape="1">
            <a:blip r:embed="rId20">
              <a:alphaModFix amt="6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1978072" y="6381328"/>
            <a:ext cx="618501" cy="432048"/>
          </a:xfrm>
          <a:prstGeom prst="rect">
            <a:avLst/>
          </a:prstGeom>
          <a:blipFill dpi="0" rotWithShape="1">
            <a:blip r:embed="rId21">
              <a:alphaModFix amt="6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2713571" y="6381328"/>
            <a:ext cx="618501" cy="432048"/>
          </a:xfrm>
          <a:prstGeom prst="rect">
            <a:avLst/>
          </a:prstGeom>
          <a:blipFill dpi="0" rotWithShape="1">
            <a:blip r:embed="rId22">
              <a:alphaModFix amt="6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35458" y="6427489"/>
            <a:ext cx="1152128" cy="340147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2" y="6427489"/>
            <a:ext cx="43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圓角矩形 21"/>
          <p:cNvSpPr/>
          <p:nvPr userDrawn="1"/>
        </p:nvSpPr>
        <p:spPr bwMode="auto">
          <a:xfrm>
            <a:off x="2411760" y="134058"/>
            <a:ext cx="432048" cy="2925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sp>
        <p:nvSpPr>
          <p:cNvPr id="23" name="矩形 22"/>
          <p:cNvSpPr/>
          <p:nvPr userDrawn="1"/>
        </p:nvSpPr>
        <p:spPr bwMode="auto">
          <a:xfrm>
            <a:off x="0" y="134058"/>
            <a:ext cx="259657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kumimoji="0" lang="zh-TW" alt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黑體 Std W5"/>
            </a:endParaRPr>
          </a:p>
        </p:txBody>
      </p:sp>
      <p:pic>
        <p:nvPicPr>
          <p:cNvPr id="24" name="圖片 2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" y="184970"/>
            <a:ext cx="2713571" cy="5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Adobe 繁黑體 Std B" panose="020B0700000000000000" pitchFamily="34" charset="-120"/>
          <a:ea typeface="Adobe 繁黑體 Std B" panose="020B0700000000000000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61320"/>
            <a:ext cx="2386584" cy="22039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1757536"/>
            <a:ext cx="8686800" cy="2895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ea typeface="PMingLiU" pitchFamily="18" charset="-12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40" y="0"/>
            <a:ext cx="2381822" cy="464820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567411" y="2374339"/>
            <a:ext cx="48245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TW" sz="5400" b="1" dirty="0" err="1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Zuvio</a:t>
            </a:r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課堂即時互動工具分享</a:t>
            </a:r>
            <a:endParaRPr lang="zh-TW" altLang="en-US" sz="5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63225" y="4726430"/>
            <a:ext cx="305724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資訊傳播工程學系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劉國有 教授兼系主任</a:t>
            </a:r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kyliu@pu.edu.tw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11" y="6111605"/>
            <a:ext cx="899592" cy="59813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06" y="6116572"/>
            <a:ext cx="873960" cy="59316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69" y="6111605"/>
            <a:ext cx="907253" cy="60267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24" y="6111605"/>
            <a:ext cx="893287" cy="59813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13" y="6111605"/>
            <a:ext cx="893287" cy="59813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3567411" y="761939"/>
            <a:ext cx="3133328" cy="882838"/>
            <a:chOff x="3419872" y="468847"/>
            <a:chExt cx="4313623" cy="1215395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19872" y="468847"/>
              <a:ext cx="1210134" cy="121539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316" y="469861"/>
              <a:ext cx="2984178" cy="88821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317" y="1475321"/>
              <a:ext cx="2984178" cy="160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5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9099" y="2924944"/>
            <a:ext cx="7773338" cy="866266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行動裝置令人頭痛</a:t>
            </a:r>
            <a:r>
              <a:rPr lang="en-US" altLang="zh-TW" dirty="0" smtClean="0"/>
              <a:t>!?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0626" t="3800" r="12988"/>
          <a:stretch/>
        </p:blipFill>
        <p:spPr>
          <a:xfrm>
            <a:off x="4894531" y="1772816"/>
            <a:ext cx="4249469" cy="40137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015"/>
            <a:ext cx="4860032" cy="30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Kahoot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" y="1484784"/>
            <a:ext cx="9132197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Zuvio</a:t>
            </a:r>
            <a:r>
              <a:rPr lang="zh-TW" altLang="en-US" dirty="0" smtClean="0"/>
              <a:t>特色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750" r="2750"/>
          <a:stretch/>
        </p:blipFill>
        <p:spPr>
          <a:xfrm>
            <a:off x="-1" y="1700809"/>
            <a:ext cx="9138583" cy="417646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936"/>
            <a:ext cx="9144000" cy="23770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t="5096" b="5452"/>
          <a:stretch/>
        </p:blipFill>
        <p:spPr>
          <a:xfrm>
            <a:off x="-5419" y="2853748"/>
            <a:ext cx="9144000" cy="237626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0" y="2852936"/>
            <a:ext cx="9144000" cy="2380795"/>
            <a:chOff x="0" y="2852936"/>
            <a:chExt cx="9144000" cy="2380795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5"/>
            <a:srcRect t="-315"/>
            <a:stretch/>
          </p:blipFill>
          <p:spPr>
            <a:xfrm>
              <a:off x="0" y="2852936"/>
              <a:ext cx="5638800" cy="236963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6"/>
            <a:srcRect r="3168"/>
            <a:stretch/>
          </p:blipFill>
          <p:spPr>
            <a:xfrm>
              <a:off x="5638800" y="2852936"/>
              <a:ext cx="3505200" cy="2380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92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2" y="1444659"/>
            <a:ext cx="3579044" cy="273630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80050"/>
            <a:ext cx="4248472" cy="425320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432456"/>
            <a:ext cx="4440000" cy="1300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990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線性代數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學生作答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" y="1412776"/>
            <a:ext cx="9144000" cy="4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22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1" y="644365"/>
            <a:ext cx="7773338" cy="86626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下載</a:t>
            </a:r>
            <a:r>
              <a:rPr lang="en-US" altLang="zh-TW" dirty="0" smtClean="0"/>
              <a:t>APP</a:t>
            </a:r>
            <a:br>
              <a:rPr lang="en-US" altLang="zh-TW" dirty="0" smtClean="0"/>
            </a:br>
            <a:r>
              <a:rPr lang="zh-TW" altLang="en-US" dirty="0" smtClean="0"/>
              <a:t>搜尋：</a:t>
            </a:r>
            <a:r>
              <a:rPr lang="en-US" altLang="zh-TW" dirty="0" err="1" smtClean="0"/>
              <a:t>Zuvio</a:t>
            </a:r>
            <a:r>
              <a:rPr lang="zh-TW" altLang="en-US" dirty="0" smtClean="0"/>
              <a:t>學生應用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91440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帳號登入</a:t>
            </a:r>
            <a:r>
              <a:rPr lang="en-US" altLang="zh-TW" dirty="0" smtClean="0"/>
              <a:t>(</a:t>
            </a:r>
            <a:r>
              <a:rPr lang="zh-TW" altLang="en-US" dirty="0" smtClean="0"/>
              <a:t>預設密碼：</a:t>
            </a:r>
            <a:r>
              <a:rPr lang="en-US" altLang="zh-TW" dirty="0" smtClean="0"/>
              <a:t>123)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128" b="18235"/>
          <a:stretch/>
        </p:blipFill>
        <p:spPr>
          <a:xfrm>
            <a:off x="1691680" y="1461155"/>
            <a:ext cx="5184576" cy="47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推薦登錄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15" y="3284984"/>
            <a:ext cx="3019672" cy="301967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8DC5-5F51-4005-BBDD-C617527F72D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40768"/>
            <a:ext cx="56673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5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華康黑體 Std W5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/>
      <a:lstStyle>
        <a:defPPr>
          <a:defRPr kumimoji="0" sz="3000" b="1" dirty="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  <a:cs typeface="華康黑體 Std W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標楷體" pitchFamily="65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CFF468-0091-4D9C-8AAE-6B71FFFD2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5663</TotalTime>
  <Words>2714</Words>
  <Application>Microsoft Office PowerPoint</Application>
  <PresentationFormat>如螢幕大小 (4:3)</PresentationFormat>
  <Paragraphs>138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10</vt:i4>
      </vt:variant>
    </vt:vector>
  </HeadingPairs>
  <TitlesOfParts>
    <vt:vector size="23" baseType="lpstr">
      <vt:lpstr>Adobe 繁黑體 Std B</vt:lpstr>
      <vt:lpstr>華康黑體 Std W5</vt:lpstr>
      <vt:lpstr>微軟正黑體</vt:lpstr>
      <vt:lpstr>PMingLiU</vt:lpstr>
      <vt:lpstr>PMingLiU</vt:lpstr>
      <vt:lpstr>標楷體</vt:lpstr>
      <vt:lpstr>Arial</vt:lpstr>
      <vt:lpstr>Calibri</vt:lpstr>
      <vt:lpstr>Times New Roman</vt:lpstr>
      <vt:lpstr>Tw Cen MT</vt:lpstr>
      <vt:lpstr>Terberg_TitleMoves</vt:lpstr>
      <vt:lpstr>1_預設簡報設計</vt:lpstr>
      <vt:lpstr>小水滴</vt:lpstr>
      <vt:lpstr>PowerPoint 簡報</vt:lpstr>
      <vt:lpstr>行動裝置令人頭痛!?</vt:lpstr>
      <vt:lpstr>Kahoot!</vt:lpstr>
      <vt:lpstr>Zuvio特色</vt:lpstr>
      <vt:lpstr>PowerPoint 簡報</vt:lpstr>
      <vt:lpstr>線性代數-學生作答</vt:lpstr>
      <vt:lpstr>下載APP 搜尋：Zuvio學生應用</vt:lpstr>
      <vt:lpstr>帳號登入(預設密碼：123)</vt:lpstr>
      <vt:lpstr>推薦登錄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Windows 使用者</cp:lastModifiedBy>
  <cp:revision>251</cp:revision>
  <dcterms:created xsi:type="dcterms:W3CDTF">2017-03-23T01:01:50Z</dcterms:created>
  <dcterms:modified xsi:type="dcterms:W3CDTF">2018-04-12T11:03:30Z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TC018814149991</vt:lpwstr>
  </property>
</Properties>
</file>