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4" r:id="rId3"/>
    <p:sldId id="302" r:id="rId4"/>
    <p:sldId id="303" r:id="rId5"/>
    <p:sldId id="304" r:id="rId6"/>
    <p:sldId id="274" r:id="rId7"/>
    <p:sldId id="298" r:id="rId8"/>
    <p:sldId id="289" r:id="rId9"/>
    <p:sldId id="299" r:id="rId10"/>
    <p:sldId id="291" r:id="rId11"/>
    <p:sldId id="300" r:id="rId12"/>
    <p:sldId id="293" r:id="rId13"/>
    <p:sldId id="301" r:id="rId14"/>
    <p:sldId id="286" r:id="rId15"/>
    <p:sldId id="296" r:id="rId16"/>
    <p:sldId id="305" r:id="rId17"/>
    <p:sldId id="29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DC944-F58E-4008-BE01-6343EA92BF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791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E3CD-D9C2-4F3F-8B09-B50DF27AC0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9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0B888-2949-4E27-8DF1-F8B65050FA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5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EC0DA-2062-4D53-A55D-39B5129720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327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BE3EC-BA4A-40E9-A563-C81EAD0C39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225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F3127-7E27-4488-8293-A6E6E6A3CF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93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C4145-9F14-4DC7-B7B2-EABE1DB0C5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2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1DB40-243B-4D2F-9999-F877E889B6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198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F158E-F74A-46FA-80C1-F0D5ECAC05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609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5C5F-8D6F-4EB9-9286-4C52E912C8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076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2A528-92B4-4C6E-B686-097869BA96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23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单击此处编辑母版文本样式</a:t>
            </a:r>
          </a:p>
          <a:p>
            <a:pPr lvl="1"/>
            <a:r>
              <a:rPr lang="zh-CN" altLang="zh-TW" smtClean="0"/>
              <a:t>第二级</a:t>
            </a:r>
          </a:p>
          <a:p>
            <a:pPr lvl="2"/>
            <a:r>
              <a:rPr lang="zh-CN" altLang="zh-TW" smtClean="0"/>
              <a:t>第三级</a:t>
            </a:r>
          </a:p>
          <a:p>
            <a:pPr lvl="3"/>
            <a:r>
              <a:rPr lang="zh-CN" altLang="zh-TW" smtClean="0"/>
              <a:t>第四级</a:t>
            </a:r>
          </a:p>
          <a:p>
            <a:pPr lvl="4"/>
            <a:r>
              <a:rPr lang="zh-CN" altLang="zh-TW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83FC71-5EEE-4E49-B360-44079B9A367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DERztE2E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jTTlp1-ANV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rge_B9D9_3896b20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2051720" y="1116290"/>
            <a:ext cx="5112568" cy="32403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中港高中</a:t>
            </a:r>
            <a:r>
              <a:rPr lang="en-US" altLang="zh-TW" dirty="0" smtClean="0"/>
              <a:t>104</a:t>
            </a:r>
            <a:br>
              <a:rPr lang="en-US" altLang="zh-TW" dirty="0" smtClean="0"/>
            </a:br>
            <a:r>
              <a:rPr lang="zh-TW" altLang="en-US" dirty="0" smtClean="0"/>
              <a:t>特色課程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 smtClean="0">
                <a:solidFill>
                  <a:srgbClr val="C000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即食行樂</a:t>
            </a:r>
            <a:r>
              <a:rPr lang="zh-TW" altLang="en-US" sz="3600" dirty="0" smtClean="0">
                <a:solidFill>
                  <a:srgbClr val="C000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食在好玩</a:t>
            </a:r>
            <a:endParaRPr lang="zh-TW" altLang="en-US" sz="3600" dirty="0">
              <a:solidFill>
                <a:srgbClr val="C0000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07904" y="5349875"/>
            <a:ext cx="517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第</a:t>
            </a:r>
            <a:r>
              <a:rPr lang="zh-TW" altLang="en-US" sz="2400" b="1" dirty="0">
                <a:solidFill>
                  <a:schemeClr val="bg1"/>
                </a:solidFill>
              </a:rPr>
              <a:t>三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道    美味線索           余曉菁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老師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3602038"/>
            <a:ext cx="2201773" cy="260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548680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/>
              <a:t>C</a:t>
            </a:r>
            <a:r>
              <a:rPr lang="en-US" altLang="zh-TW" sz="4000" b="1" dirty="0" smtClean="0"/>
              <a:t>.</a:t>
            </a:r>
            <a:r>
              <a:rPr lang="zh-TW" altLang="en-US" sz="4000" b="1" dirty="0" smtClean="0"/>
              <a:t>披薩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702139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537" y="-22572"/>
            <a:ext cx="11021537" cy="68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披薩組討論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19361" r="16078" b="25078"/>
          <a:stretch/>
        </p:blipFill>
        <p:spPr>
          <a:xfrm>
            <a:off x="1977530" y="1556792"/>
            <a:ext cx="3314054" cy="4374549"/>
          </a:xfrm>
        </p:spPr>
      </p:pic>
    </p:spTree>
    <p:extLst>
      <p:ext uri="{BB962C8B-B14F-4D97-AF65-F5344CB8AC3E}">
        <p14:creationId xmlns:p14="http://schemas.microsoft.com/office/powerpoint/2010/main" val="40577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548680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/>
              <a:t>D.</a:t>
            </a:r>
            <a:r>
              <a:rPr lang="zh-TW" altLang="en-US" sz="4000" b="1" dirty="0" smtClean="0"/>
              <a:t>蛋糕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32256"/>
            <a:ext cx="6837048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537" y="-22572"/>
            <a:ext cx="11021537" cy="68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蛋糕組討論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23290" r="6101" b="36303"/>
          <a:stretch/>
        </p:blipFill>
        <p:spPr>
          <a:xfrm>
            <a:off x="755576" y="1772816"/>
            <a:ext cx="4821830" cy="3815072"/>
          </a:xfrm>
        </p:spPr>
      </p:pic>
    </p:spTree>
    <p:extLst>
      <p:ext uri="{BB962C8B-B14F-4D97-AF65-F5344CB8AC3E}">
        <p14:creationId xmlns:p14="http://schemas.microsoft.com/office/powerpoint/2010/main" val="7015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rge_9eLz_3884o20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" y="576340"/>
            <a:ext cx="7992888" cy="53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99592" y="539361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黯然消魂飯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/>
                <a:ea typeface="微軟正黑體"/>
              </a:rPr>
              <a:t>〜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/>
                <a:ea typeface="微軟正黑體"/>
              </a:rPr>
              <a:t>色、香、味的摹寫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80728"/>
            <a:ext cx="8382000" cy="4191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403648" y="5733256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飲料不單只是解渴的飲料，還包含了那一段青春</a:t>
            </a:r>
            <a:r>
              <a:rPr lang="en-US" altLang="zh-TW" sz="2400" dirty="0" smtClean="0">
                <a:latin typeface="微軟正黑體"/>
                <a:ea typeface="微軟正黑體"/>
              </a:rPr>
              <a:t>〜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05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56" y="1412776"/>
            <a:ext cx="6634708" cy="5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66CC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美味</a:t>
            </a:r>
            <a:r>
              <a:rPr lang="zh-TW" altLang="en-US" dirty="0" smtClean="0">
                <a:solidFill>
                  <a:srgbClr val="FF66CC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線索</a:t>
            </a:r>
            <a:r>
              <a:rPr lang="en-US" altLang="zh-TW" dirty="0" smtClean="0">
                <a:solidFill>
                  <a:srgbClr val="FF66CC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-</a:t>
            </a:r>
            <a:r>
              <a:rPr lang="zh-TW" altLang="en-US" dirty="0" smtClean="0">
                <a:solidFill>
                  <a:srgbClr val="FF66CC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探究</a:t>
            </a:r>
            <a:r>
              <a:rPr lang="zh-TW" altLang="en-US" dirty="0">
                <a:solidFill>
                  <a:srgbClr val="FF66CC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喜歡食物的原因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自己</a:t>
            </a:r>
            <a:r>
              <a:rPr lang="zh-TW" altLang="en-US" dirty="0"/>
              <a:t>最喜歡的美食是甚麼</a:t>
            </a:r>
            <a:r>
              <a:rPr lang="zh-TW" altLang="en-US" dirty="0"/>
              <a:t>東西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色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香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味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記憶意義</a:t>
            </a:r>
            <a:r>
              <a:rPr lang="en-US" altLang="zh-TW" dirty="0"/>
              <a:t>(</a:t>
            </a:r>
            <a:r>
              <a:rPr lang="zh-TW" altLang="en-US" dirty="0"/>
              <a:t>心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我想分享給誰享用？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原因是？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6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" y="3717032"/>
            <a:ext cx="9144000" cy="2241755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中港高中特色</a:t>
            </a:r>
            <a:r>
              <a:rPr lang="zh-TW" altLang="en-US" sz="3600" dirty="0" smtClean="0">
                <a:solidFill>
                  <a:srgbClr val="C000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課程</a:t>
            </a:r>
            <a:r>
              <a:rPr lang="zh-TW" altLang="en-US" sz="3600" dirty="0" smtClean="0">
                <a:solidFill>
                  <a:srgbClr val="C000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第三週</a:t>
            </a:r>
            <a:r>
              <a:rPr lang="zh-TW" altLang="en-US" sz="3600" dirty="0" smtClean="0">
                <a:solidFill>
                  <a:srgbClr val="C000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回家作業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1916832"/>
            <a:ext cx="73661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漸層飲料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售價多少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？成本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多少？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看到它的利潤後，是否值得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我們消費？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漸層飲料是運用甚麼原理而形成的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漸層飲料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健康嗎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？你對那些成分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請就以上的問題進行資料蒐集，咱們下周見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7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537" y="-22572"/>
            <a:ext cx="11021537" cy="68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進行點名。</a:t>
            </a:r>
            <a:endParaRPr lang="en-US" altLang="zh-TW" dirty="0" smtClean="0"/>
          </a:p>
          <a:p>
            <a:r>
              <a:rPr lang="zh-TW" altLang="en-US" dirty="0" smtClean="0"/>
              <a:t>問卷內容回饋。</a:t>
            </a:r>
            <a:endParaRPr lang="en-US" altLang="zh-TW" dirty="0" smtClean="0"/>
          </a:p>
          <a:p>
            <a:r>
              <a:rPr lang="zh-TW" altLang="en-US" dirty="0" smtClean="0"/>
              <a:t>書寫色香味俱全的好滋味。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8312" cy="686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522751"/>
              </p:ext>
            </p:extLst>
          </p:nvPr>
        </p:nvGraphicFramePr>
        <p:xfrm>
          <a:off x="457200" y="1600200"/>
          <a:ext cx="8219255" cy="341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9"/>
                <a:gridCol w="4667549"/>
                <a:gridCol w="1224136"/>
                <a:gridCol w="576064"/>
                <a:gridCol w="504056"/>
                <a:gridCol w="648071"/>
              </a:tblGrid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/>
                          <a:ea typeface="標楷體"/>
                        </a:rPr>
                        <a:t>非常不瞭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/>
                          <a:ea typeface="標楷體"/>
                        </a:rPr>
                        <a:t>解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/>
                          <a:ea typeface="標楷體"/>
                        </a:rPr>
                        <a:t>不瞭解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/>
                          <a:ea typeface="標楷體"/>
                        </a:rPr>
                        <a:t>瞭解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</a:rPr>
                        <a:t>非常瞭解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b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Times New Roman"/>
                          <a:ea typeface="標楷體"/>
                        </a:rPr>
                        <a:t>序號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Times New Roman"/>
                          <a:ea typeface="標楷體"/>
                        </a:rPr>
                        <a:t>項目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(1)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(2)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(3)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(4)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</a:rPr>
                        <a:t>您瞭解中港高中特色課程嗎？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87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10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8425" algn="l"/>
                        </a:tabLs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</a:rPr>
                        <a:t>您知道中港高中特色課程有哪些特色嗎？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10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84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</a:rPr>
                        <a:t>您瞭解目前中港高中有多少門特色課程可供選修？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88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</a:rPr>
                        <a:t>您清楚中港高中特色課程的選課機制嗎？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標楷體"/>
                        </a:rPr>
                        <a:t>80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標楷體"/>
                        </a:rPr>
                        <a:t>17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9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8312" cy="686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203598"/>
              </p:ext>
            </p:extLst>
          </p:nvPr>
        </p:nvGraphicFramePr>
        <p:xfrm>
          <a:off x="457200" y="1600200"/>
          <a:ext cx="8219255" cy="357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9"/>
                <a:gridCol w="4667549"/>
                <a:gridCol w="1224136"/>
                <a:gridCol w="576064"/>
                <a:gridCol w="504056"/>
                <a:gridCol w="648071"/>
              </a:tblGrid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</a:rPr>
                        <a:t>非常不同意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</a:rPr>
                        <a:t>不同意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</a:rPr>
                        <a:t>同意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</a:rPr>
                        <a:t>非常同意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</a:rPr>
                        <a:t>序號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</a:rPr>
                        <a:t>項目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(1)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(2)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(3)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(4)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  <a:latin typeface="Times New Roman"/>
                          <a:ea typeface="標楷體"/>
                        </a:rPr>
                        <a:t>我認為中港高中應該有特色課程可以供學生選修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87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13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我認為特色課程跟社團的性質一樣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27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53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20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選修特色課程可以讓我對學校更有認同感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80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17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  <a:tr h="56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我認為選修特色課程可以讓我學到不同的知識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</a:rPr>
                        <a:t>53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/>
                          <a:ea typeface="標楷體"/>
                        </a:rPr>
                        <a:t>47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中港高中特色課程主要以哪一條路線作為串連台中的主軸設計？</a:t>
            </a:r>
          </a:p>
          <a:p>
            <a:r>
              <a:rPr lang="zh-TW" altLang="en-US" sz="2000" dirty="0"/>
              <a:t>□ 文昌路   □ 文心路   □ </a:t>
            </a:r>
            <a:r>
              <a:rPr lang="en-US" altLang="zh-TW" sz="2000" dirty="0"/>
              <a:t>100%</a:t>
            </a:r>
            <a:r>
              <a:rPr lang="zh-TW" altLang="en-US" sz="2000" dirty="0"/>
              <a:t>臺灣大道   □ 台中路</a:t>
            </a:r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您所選修的「即食行樂食在好玩」這堂課是屬於哪門課？</a:t>
            </a:r>
          </a:p>
          <a:p>
            <a:r>
              <a:rPr lang="zh-TW" altLang="en-US" sz="2000" dirty="0"/>
              <a:t> □ </a:t>
            </a:r>
            <a:r>
              <a:rPr lang="en-US" altLang="zh-TW" sz="2000" dirty="0"/>
              <a:t>88%</a:t>
            </a:r>
            <a:r>
              <a:rPr lang="zh-TW" altLang="en-US" sz="2000" dirty="0"/>
              <a:t>食在安全   □ </a:t>
            </a:r>
            <a:r>
              <a:rPr lang="en-US" altLang="zh-TW" sz="2000" dirty="0"/>
              <a:t>6%</a:t>
            </a:r>
            <a:r>
              <a:rPr lang="zh-TW" altLang="en-US" sz="2000" dirty="0"/>
              <a:t>任我行   □ 康健之道   □ </a:t>
            </a:r>
            <a:r>
              <a:rPr lang="en-US" altLang="zh-TW" sz="2000" dirty="0"/>
              <a:t>6%</a:t>
            </a:r>
            <a:r>
              <a:rPr lang="zh-TW" altLang="en-US" sz="2000" dirty="0"/>
              <a:t>吾愛梧棲</a:t>
            </a:r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哪個不是中港特色課程的直接目的？</a:t>
            </a:r>
          </a:p>
          <a:p>
            <a:r>
              <a:rPr lang="zh-TW" altLang="en-US" sz="2000" dirty="0"/>
              <a:t> □ 更有自信心 □</a:t>
            </a:r>
            <a:r>
              <a:rPr lang="en-US" altLang="zh-TW" sz="2000" dirty="0"/>
              <a:t>3%</a:t>
            </a:r>
            <a:r>
              <a:rPr lang="zh-TW" altLang="en-US" sz="2000" dirty="0"/>
              <a:t>具有行動力□增加人際互動□</a:t>
            </a:r>
            <a:r>
              <a:rPr lang="en-US" altLang="zh-TW" sz="2000" dirty="0"/>
              <a:t>94%</a:t>
            </a:r>
            <a:r>
              <a:rPr lang="zh-TW" altLang="en-US" sz="2000" dirty="0"/>
              <a:t>學業成績更好</a:t>
            </a:r>
          </a:p>
          <a:p>
            <a:r>
              <a:rPr lang="en-US" altLang="zh-TW" sz="2000" dirty="0"/>
              <a:t>4.</a:t>
            </a:r>
            <a:r>
              <a:rPr lang="zh-TW" altLang="en-US" sz="2000" dirty="0"/>
              <a:t>中港特色課程是為了彌補學生在課業學習外的什麼？</a:t>
            </a:r>
          </a:p>
          <a:p>
            <a:r>
              <a:rPr lang="zh-TW" altLang="en-US" sz="2000" dirty="0"/>
              <a:t> □ 藝術天分  □ </a:t>
            </a:r>
            <a:r>
              <a:rPr lang="en-US" altLang="zh-TW" sz="2000" dirty="0"/>
              <a:t>97%</a:t>
            </a:r>
            <a:r>
              <a:rPr lang="zh-TW" altLang="en-US" sz="2000" dirty="0"/>
              <a:t>生活能力  □ 體育專長  □工程技術</a:t>
            </a:r>
          </a:p>
          <a:p>
            <a:r>
              <a:rPr lang="en-US" altLang="zh-TW" sz="2000" dirty="0"/>
              <a:t>5.</a:t>
            </a:r>
            <a:r>
              <a:rPr lang="zh-TW" altLang="en-US" sz="2000" dirty="0"/>
              <a:t>中港高中特色課程中強調培養生活與探究的研究能力是哪一門課？</a:t>
            </a:r>
          </a:p>
          <a:p>
            <a:r>
              <a:rPr lang="zh-TW" altLang="en-US" sz="2000" dirty="0"/>
              <a:t> □ </a:t>
            </a:r>
            <a:r>
              <a:rPr lang="en-US" altLang="zh-TW" sz="2000" dirty="0"/>
              <a:t>6%</a:t>
            </a:r>
            <a:r>
              <a:rPr lang="zh-TW" altLang="en-US" sz="2000" dirty="0"/>
              <a:t>大學之道  □ </a:t>
            </a:r>
            <a:r>
              <a:rPr lang="en-US" altLang="zh-TW" sz="2000" dirty="0"/>
              <a:t>67%</a:t>
            </a:r>
            <a:r>
              <a:rPr lang="zh-TW" altLang="en-US" sz="2000" dirty="0"/>
              <a:t>行動公民  □ </a:t>
            </a:r>
            <a:r>
              <a:rPr lang="en-US" altLang="zh-TW" sz="2000" dirty="0"/>
              <a:t>10%</a:t>
            </a:r>
            <a:r>
              <a:rPr lang="zh-TW" altLang="en-US" sz="2000" dirty="0"/>
              <a:t>任我行 □</a:t>
            </a:r>
            <a:r>
              <a:rPr lang="en-US" altLang="zh-TW" sz="2000" dirty="0"/>
              <a:t>17%</a:t>
            </a:r>
            <a:r>
              <a:rPr lang="zh-TW" altLang="en-US" sz="2000" dirty="0"/>
              <a:t>康健之道</a:t>
            </a:r>
          </a:p>
          <a:p>
            <a:r>
              <a:rPr lang="en-US" altLang="zh-TW" sz="2000" dirty="0"/>
              <a:t>6.</a:t>
            </a:r>
            <a:r>
              <a:rPr lang="zh-TW" altLang="en-US" sz="2000" dirty="0"/>
              <a:t>以下何者不是中港高中特色課程的願景聚核力？</a:t>
            </a:r>
          </a:p>
          <a:p>
            <a:r>
              <a:rPr lang="zh-TW" altLang="en-US" sz="2000" dirty="0"/>
              <a:t> □ 學        □ </a:t>
            </a:r>
            <a:r>
              <a:rPr lang="en-US" altLang="zh-TW" sz="2000" dirty="0"/>
              <a:t>3%</a:t>
            </a:r>
            <a:r>
              <a:rPr lang="zh-TW" altLang="en-US" sz="2000" dirty="0"/>
              <a:t>愛        □ </a:t>
            </a:r>
            <a:r>
              <a:rPr lang="en-US" altLang="zh-TW" sz="2000" dirty="0"/>
              <a:t>94%</a:t>
            </a:r>
            <a:r>
              <a:rPr lang="zh-TW" altLang="en-US" sz="2000" dirty="0"/>
              <a:t>翔        □</a:t>
            </a:r>
            <a:r>
              <a:rPr lang="en-US" altLang="zh-TW" sz="2000" dirty="0"/>
              <a:t>3%</a:t>
            </a:r>
            <a:r>
              <a:rPr lang="zh-TW" altLang="en-US" sz="2000" dirty="0"/>
              <a:t>仁</a:t>
            </a:r>
          </a:p>
          <a:p>
            <a:r>
              <a:rPr lang="en-US" altLang="zh-TW" sz="2000" dirty="0"/>
              <a:t>7.</a:t>
            </a:r>
            <a:r>
              <a:rPr lang="zh-TW" altLang="en-US" sz="2000" dirty="0"/>
              <a:t>本堂「即食行樂」是屬於哪一門特色課程？</a:t>
            </a:r>
          </a:p>
          <a:p>
            <a:r>
              <a:rPr lang="zh-TW" altLang="en-US" sz="2000" dirty="0"/>
              <a:t> □ </a:t>
            </a:r>
            <a:r>
              <a:rPr lang="en-US" altLang="zh-TW" sz="2000" dirty="0"/>
              <a:t>20%</a:t>
            </a:r>
            <a:r>
              <a:rPr lang="zh-TW" altLang="en-US" sz="2000" dirty="0"/>
              <a:t>吾愛梧棲  □ 大學之道  □ </a:t>
            </a:r>
            <a:r>
              <a:rPr lang="en-US" altLang="zh-TW" sz="2000" dirty="0"/>
              <a:t>77%</a:t>
            </a:r>
            <a:r>
              <a:rPr lang="zh-TW" altLang="en-US" sz="2000" dirty="0"/>
              <a:t>食在安全  □</a:t>
            </a:r>
            <a:r>
              <a:rPr lang="en-US" altLang="zh-TW" sz="2000" dirty="0"/>
              <a:t>3%</a:t>
            </a:r>
            <a:r>
              <a:rPr lang="zh-TW" altLang="en-US" sz="2000" dirty="0"/>
              <a:t>文化創意</a:t>
            </a:r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8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13" y="1484784"/>
            <a:ext cx="6546304" cy="49097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5576" y="548680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/>
              <a:t>A.</a:t>
            </a:r>
            <a:r>
              <a:rPr lang="zh-TW" altLang="en-US" sz="4000" b="1" dirty="0" smtClean="0"/>
              <a:t>牛肉麵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258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537" y="-22572"/>
            <a:ext cx="11021537" cy="68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牛肉組討論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25535" r="18572" b="29288"/>
          <a:stretch/>
        </p:blipFill>
        <p:spPr>
          <a:xfrm>
            <a:off x="971600" y="1412776"/>
            <a:ext cx="4248472" cy="4470612"/>
          </a:xfrm>
        </p:spPr>
      </p:pic>
    </p:spTree>
    <p:extLst>
      <p:ext uri="{BB962C8B-B14F-4D97-AF65-F5344CB8AC3E}">
        <p14:creationId xmlns:p14="http://schemas.microsoft.com/office/powerpoint/2010/main" val="2865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548680"/>
            <a:ext cx="2755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/>
              <a:t>B.</a:t>
            </a:r>
            <a:r>
              <a:rPr lang="zh-TW" altLang="en-US" sz="4000" b="1" dirty="0" smtClean="0"/>
              <a:t>海陸大餐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7056784" cy="49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537" y="-22572"/>
            <a:ext cx="11021537" cy="68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海陸大餐組討論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19133" r="21400" b="9032"/>
          <a:stretch/>
        </p:blipFill>
        <p:spPr>
          <a:xfrm rot="16200000">
            <a:off x="758106" y="1986310"/>
            <a:ext cx="5179517" cy="3888433"/>
          </a:xfrm>
        </p:spPr>
      </p:pic>
    </p:spTree>
    <p:extLst>
      <p:ext uri="{BB962C8B-B14F-4D97-AF65-F5344CB8AC3E}">
        <p14:creationId xmlns:p14="http://schemas.microsoft.com/office/powerpoint/2010/main" val="21377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Pages>0</Pages>
  <Words>617</Words>
  <Characters>0</Characters>
  <Application>Microsoft Office PowerPoint</Application>
  <DocSecurity>0</DocSecurity>
  <PresentationFormat>如螢幕大小 (4:3)</PresentationFormat>
  <Lines>0</Lines>
  <Paragraphs>118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默认设计模板</vt:lpstr>
      <vt:lpstr>中港高中104 特色課程</vt:lpstr>
      <vt:lpstr>今日課程</vt:lpstr>
      <vt:lpstr>PowerPoint 簡報</vt:lpstr>
      <vt:lpstr>PowerPoint 簡報</vt:lpstr>
      <vt:lpstr>PowerPoint 簡報</vt:lpstr>
      <vt:lpstr>PowerPoint 簡報</vt:lpstr>
      <vt:lpstr>牛肉組討論</vt:lpstr>
      <vt:lpstr>PowerPoint 簡報</vt:lpstr>
      <vt:lpstr>海陸大餐組討論</vt:lpstr>
      <vt:lpstr>PowerPoint 簡報</vt:lpstr>
      <vt:lpstr>披薩組討論</vt:lpstr>
      <vt:lpstr>PowerPoint 簡報</vt:lpstr>
      <vt:lpstr>蛋糕組討論</vt:lpstr>
      <vt:lpstr>PowerPoint 簡報</vt:lpstr>
      <vt:lpstr>PowerPoint 簡報</vt:lpstr>
      <vt:lpstr>美味線索-探究喜歡食物的原因</vt:lpstr>
      <vt:lpstr>中港高中特色課程第三週回家作業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user</cp:lastModifiedBy>
  <cp:revision>74</cp:revision>
  <cp:lastPrinted>1899-12-30T00:00:00Z</cp:lastPrinted>
  <dcterms:created xsi:type="dcterms:W3CDTF">2008-12-30T01:27:31Z</dcterms:created>
  <dcterms:modified xsi:type="dcterms:W3CDTF">2015-09-18T06:34:20Z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