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  <p:sldId id="264" r:id="rId9"/>
    <p:sldId id="265" r:id="rId10"/>
    <p:sldId id="260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595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06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978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5583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7462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7665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7103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5646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7969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3637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041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849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33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875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148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5896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777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131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92E6C19-152B-44B0-9827-A8F70DBBDD90}" type="datetimeFigureOut">
              <a:rPr lang="zh-TW" altLang="en-US" smtClean="0"/>
              <a:t>2020/5/27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E2D583E-9EF4-4C6E-B096-D4A006A43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349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  <p:sldLayoutId id="2147483743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FE7A8A-0AF9-4814-96EC-1CD37D44EA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1026" y="1702145"/>
            <a:ext cx="10349947" cy="2184055"/>
          </a:xfrm>
        </p:spPr>
        <p:txBody>
          <a:bodyPr>
            <a:normAutofit/>
          </a:bodyPr>
          <a:lstStyle/>
          <a:p>
            <a:r>
              <a:rPr lang="en-US" altLang="zh-TW" sz="9600" dirty="0">
                <a:latin typeface="華康POP1體W5" panose="040B0509000000000000" pitchFamily="81" charset="-120"/>
                <a:ea typeface="華康POP1體W5" panose="040B0509000000000000" pitchFamily="81" charset="-120"/>
              </a:rPr>
              <a:t>606</a:t>
            </a:r>
            <a:r>
              <a:rPr lang="zh-TW" altLang="en-US" sz="9600" dirty="0">
                <a:latin typeface="華康POP1體W5" panose="040B0509000000000000" pitchFamily="81" charset="-120"/>
                <a:ea typeface="華康POP1體W5" panose="040B0509000000000000" pitchFamily="81" charset="-120"/>
              </a:rPr>
              <a:t>升學經驗分享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15BF1B1-7FCB-44E0-A605-B39309FC86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197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A943FE-A704-4ED5-9107-EAA08A292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8000" b="1" dirty="0"/>
              <a:t>軍校分享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C942E0-27DD-452A-9E87-509B7AC5F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POP1體W5" panose="040B0509000000000000" pitchFamily="81" charset="-120"/>
                <a:ea typeface="華康POP1體W5" panose="040B0509000000000000" pitchFamily="81" charset="-120"/>
              </a:rPr>
              <a:t>               </a:t>
            </a:r>
            <a:r>
              <a:rPr lang="zh-TW" altLang="en-US" sz="3200" dirty="0">
                <a:latin typeface="華康POP1體W5" panose="040B0509000000000000" pitchFamily="81" charset="-120"/>
                <a:ea typeface="華康POP1體W5" panose="040B0509000000000000" pitchFamily="81" charset="-120"/>
              </a:rPr>
              <a:t>自己要有意願最重要</a:t>
            </a:r>
            <a:endParaRPr lang="en-US" altLang="zh-TW" sz="3200" dirty="0"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華康POP1體W5" panose="040B0509000000000000" pitchFamily="81" charset="-120"/>
                <a:ea typeface="華康POP1體W5" panose="040B0509000000000000" pitchFamily="81" charset="-120"/>
              </a:rPr>
              <a:t>               不要因為被逼而去讀</a:t>
            </a:r>
          </a:p>
        </p:txBody>
      </p:sp>
    </p:spTree>
    <p:extLst>
      <p:ext uri="{BB962C8B-B14F-4D97-AF65-F5344CB8AC3E}">
        <p14:creationId xmlns:p14="http://schemas.microsoft.com/office/powerpoint/2010/main" val="997803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586C57-D1CA-4F19-8FAC-3183827FA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回饋表單</a:t>
            </a: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A2796088-268C-4509-9434-E5CE91DC24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57775" y="3107531"/>
            <a:ext cx="207645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814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7EA2ADF-E4B5-4C72-866D-985CE16B0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4" y="1139687"/>
            <a:ext cx="9763538" cy="5949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3200" b="1" dirty="0"/>
              <a:t>繁星</a:t>
            </a:r>
            <a:r>
              <a:rPr lang="en-US" altLang="zh-TW" sz="3200" b="1" dirty="0"/>
              <a:t>: </a:t>
            </a:r>
            <a:r>
              <a:rPr lang="zh-TW" altLang="en-US" sz="3200" b="1" dirty="0"/>
              <a:t>張語瑄 成功大學 企業管理學系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         陳陵慧 暨南大學 中國語文學系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         王若安 中正大學 中國語文學系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         李旼勳 東吳大學 企業管理學系</a:t>
            </a:r>
            <a:endParaRPr lang="en-US" altLang="zh-TW" sz="3200" b="1" dirty="0"/>
          </a:p>
          <a:p>
            <a:pPr marL="0" indent="0">
              <a:buNone/>
            </a:pP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個申</a:t>
            </a:r>
            <a:r>
              <a:rPr lang="en-US" altLang="zh-TW" sz="3200" b="1" dirty="0"/>
              <a:t>:</a:t>
            </a:r>
            <a:r>
              <a:rPr lang="zh-TW" altLang="en-US" sz="3200" b="1" dirty="0"/>
              <a:t> 陳萱怡 嘉義大學 視覺藝術學系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         高以瀞 銘傳大學 金融科技學系</a:t>
            </a:r>
            <a:endParaRPr lang="en-US" altLang="zh-TW" sz="3200" b="1" dirty="0"/>
          </a:p>
          <a:p>
            <a:pPr marL="0" indent="0">
              <a:buNone/>
            </a:pP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軍校</a:t>
            </a:r>
            <a:r>
              <a:rPr lang="en-US" altLang="zh-TW" sz="3200" b="1" dirty="0"/>
              <a:t>:</a:t>
            </a:r>
            <a:r>
              <a:rPr lang="zh-TW" altLang="en-US" sz="3200" b="1" dirty="0"/>
              <a:t> 張語瑄 國防大學  資訊管理學系</a:t>
            </a:r>
            <a:endParaRPr lang="en-US" altLang="zh-TW" sz="3200" b="1" dirty="0"/>
          </a:p>
          <a:p>
            <a:pPr marL="0" indent="0">
              <a:buNone/>
            </a:pPr>
            <a:endParaRPr lang="en-US" altLang="zh-TW" sz="3200" b="1" dirty="0"/>
          </a:p>
          <a:p>
            <a:pPr marL="0" indent="0">
              <a:buNone/>
            </a:pPr>
            <a:endParaRPr lang="en-US" altLang="zh-TW" sz="3200" b="1" dirty="0"/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47514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FF3A8A-2CDF-42C1-85E8-53417923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06" y="198783"/>
            <a:ext cx="10364451" cy="1596177"/>
          </a:xfrm>
        </p:spPr>
        <p:txBody>
          <a:bodyPr>
            <a:normAutofit/>
          </a:bodyPr>
          <a:lstStyle/>
          <a:p>
            <a:r>
              <a:rPr lang="zh-TW" altLang="en-US" sz="8000" b="1" dirty="0"/>
              <a:t>繁星推薦分享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676CD25-9171-4FED-AECB-F0A013FF0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1" y="2105677"/>
            <a:ext cx="11277600" cy="34241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sz="3200" dirty="0"/>
              <a:t>讀書方法</a:t>
            </a:r>
            <a:r>
              <a:rPr lang="en-US" altLang="zh-TW" sz="3200" dirty="0"/>
              <a:t>:</a:t>
            </a:r>
          </a:p>
          <a:p>
            <a:pPr marL="0" indent="0">
              <a:buNone/>
            </a:pPr>
            <a:r>
              <a:rPr lang="en-US" altLang="zh-TW" sz="3200" dirty="0"/>
              <a:t>1.</a:t>
            </a:r>
            <a:r>
              <a:rPr lang="zh-TW" altLang="en-US" sz="3200" dirty="0"/>
              <a:t>命格要好，有好的老師，是成功的一半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2.</a:t>
            </a:r>
            <a:r>
              <a:rPr lang="zh-TW" altLang="en-US" sz="3200" dirty="0"/>
              <a:t>自己做筆記很重要</a:t>
            </a:r>
            <a:r>
              <a:rPr lang="en-US" altLang="zh-TW" sz="3200" dirty="0"/>
              <a:t>!!!</a:t>
            </a:r>
          </a:p>
          <a:p>
            <a:pPr marL="0" indent="0">
              <a:buNone/>
            </a:pPr>
            <a:r>
              <a:rPr lang="en-US" altLang="zh-TW" sz="3200" dirty="0"/>
              <a:t>3.</a:t>
            </a:r>
            <a:r>
              <a:rPr lang="zh-TW" altLang="en-US" sz="3200" dirty="0"/>
              <a:t>時間到 就要寫歷屆，重點是要訂正並理解，不要執著分數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4.</a:t>
            </a:r>
            <a:r>
              <a:rPr lang="zh-TW" altLang="en-US" sz="3200" dirty="0"/>
              <a:t>先看自己未來就讀方向的歷年篩選科目，適時放棄不採計的科目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5.</a:t>
            </a:r>
            <a:r>
              <a:rPr lang="zh-TW" altLang="en-US" sz="3200" dirty="0"/>
              <a:t>以*</a:t>
            </a:r>
            <a:r>
              <a:rPr lang="zh-TW" altLang="en-US" sz="3200" b="1" dirty="0"/>
              <a:t>均標</a:t>
            </a:r>
            <a:r>
              <a:rPr lang="zh-TW" altLang="en-US" sz="3200" dirty="0"/>
              <a:t>*為目標</a:t>
            </a:r>
            <a:endParaRPr lang="en-US" altLang="zh-TW" sz="3200" dirty="0"/>
          </a:p>
          <a:p>
            <a:pPr marL="0" indent="0">
              <a:buNone/>
            </a:pP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04319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FF3A8A-2CDF-42C1-85E8-53417923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06" y="198783"/>
            <a:ext cx="10364451" cy="1596177"/>
          </a:xfrm>
        </p:spPr>
        <p:txBody>
          <a:bodyPr>
            <a:normAutofit/>
          </a:bodyPr>
          <a:lstStyle/>
          <a:p>
            <a:r>
              <a:rPr lang="zh-TW" altLang="en-US" sz="8000" b="1" dirty="0"/>
              <a:t>繁星推薦分享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676CD25-9171-4FED-AECB-F0A013FF0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92806"/>
            <a:ext cx="11277600" cy="34241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sz="3800" dirty="0"/>
              <a:t>志願選填</a:t>
            </a:r>
            <a:r>
              <a:rPr lang="en-US" altLang="zh-TW" sz="3800" dirty="0"/>
              <a:t>:</a:t>
            </a:r>
          </a:p>
          <a:p>
            <a:pPr marL="0" indent="0">
              <a:buNone/>
            </a:pPr>
            <a:r>
              <a:rPr lang="en-US" altLang="zh-TW" sz="3800" dirty="0"/>
              <a:t>1.</a:t>
            </a:r>
            <a:r>
              <a:rPr lang="zh-TW" altLang="en-US" sz="3800" dirty="0"/>
              <a:t>人緣與運氣要好，能了解前面</a:t>
            </a:r>
            <a:r>
              <a:rPr lang="en-US" altLang="zh-TW" sz="3800" dirty="0"/>
              <a:t>%</a:t>
            </a:r>
            <a:r>
              <a:rPr lang="zh-TW" altLang="en-US" sz="3800" dirty="0"/>
              <a:t>數的人的志願最好</a:t>
            </a:r>
            <a:endParaRPr lang="en-US" altLang="zh-TW" sz="3800" dirty="0"/>
          </a:p>
          <a:p>
            <a:pPr marL="0" indent="0">
              <a:buNone/>
            </a:pPr>
            <a:r>
              <a:rPr lang="en-US" altLang="zh-TW" sz="3800" dirty="0"/>
              <a:t>2.</a:t>
            </a:r>
            <a:r>
              <a:rPr lang="zh-TW" altLang="en-US" sz="3800" dirty="0"/>
              <a:t>可以嘗試填比個申更好的學校</a:t>
            </a:r>
            <a:endParaRPr lang="en-US" altLang="zh-TW" sz="3800" dirty="0"/>
          </a:p>
          <a:p>
            <a:pPr marL="0" indent="0">
              <a:buNone/>
            </a:pPr>
            <a:r>
              <a:rPr lang="en-US" altLang="zh-TW" sz="3800" dirty="0"/>
              <a:t>3.</a:t>
            </a:r>
            <a:r>
              <a:rPr lang="zh-TW" altLang="en-US" sz="3800" dirty="0"/>
              <a:t>注意歷年科系的</a:t>
            </a:r>
            <a:r>
              <a:rPr lang="en-US" altLang="zh-TW" sz="3800" dirty="0"/>
              <a:t>%</a:t>
            </a:r>
            <a:r>
              <a:rPr lang="zh-TW" altLang="en-US" sz="3800" dirty="0"/>
              <a:t>數，多與老師們討論</a:t>
            </a:r>
            <a:endParaRPr lang="en-US" altLang="zh-TW" sz="3800" dirty="0"/>
          </a:p>
          <a:p>
            <a:pPr marL="0" indent="0">
              <a:buNone/>
            </a:pPr>
            <a:r>
              <a:rPr lang="en-US" altLang="zh-TW" sz="3800" dirty="0"/>
              <a:t>4.</a:t>
            </a:r>
            <a:r>
              <a:rPr lang="zh-TW" altLang="en-US" sz="3800" dirty="0"/>
              <a:t>口袋名單越多越好</a:t>
            </a:r>
            <a:r>
              <a:rPr lang="en-US" altLang="zh-TW" sz="3800" dirty="0"/>
              <a:t>!!!</a:t>
            </a:r>
          </a:p>
          <a:p>
            <a:pPr marL="0" indent="0">
              <a:buNone/>
            </a:pPr>
            <a:r>
              <a:rPr lang="en-US" altLang="zh-TW" sz="3800" dirty="0"/>
              <a:t>5.</a:t>
            </a:r>
            <a:r>
              <a:rPr lang="zh-TW" altLang="en-US" sz="3800" dirty="0"/>
              <a:t>志願排序，從自己最想要念的開始排，並都要是自己所喜歡的</a:t>
            </a:r>
            <a:endParaRPr lang="en-US" altLang="zh-TW" sz="3800" dirty="0"/>
          </a:p>
          <a:p>
            <a:pPr marL="0" indent="0">
              <a:buNone/>
            </a:pPr>
            <a:endParaRPr lang="en-US" altLang="zh-TW" sz="3200" dirty="0"/>
          </a:p>
          <a:p>
            <a:pPr marL="0" indent="0">
              <a:buNone/>
            </a:pP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1939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FF3A8A-2CDF-42C1-85E8-53417923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06" y="198783"/>
            <a:ext cx="10364451" cy="1596177"/>
          </a:xfrm>
        </p:spPr>
        <p:txBody>
          <a:bodyPr>
            <a:normAutofit/>
          </a:bodyPr>
          <a:lstStyle/>
          <a:p>
            <a:r>
              <a:rPr lang="zh-TW" altLang="en-US" sz="8000" b="1" dirty="0"/>
              <a:t>繁星推薦分享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676CD25-9171-4FED-AECB-F0A013FF0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92806"/>
            <a:ext cx="11277600" cy="3424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800" dirty="0"/>
              <a:t>五選四的因應之道</a:t>
            </a:r>
            <a:r>
              <a:rPr lang="en-US" altLang="zh-TW" sz="3800" dirty="0"/>
              <a:t>:</a:t>
            </a:r>
          </a:p>
          <a:p>
            <a:pPr marL="0" indent="0">
              <a:buNone/>
            </a:pPr>
            <a:r>
              <a:rPr lang="en-US" altLang="zh-TW" sz="3200" dirty="0"/>
              <a:t>1.</a:t>
            </a:r>
            <a:r>
              <a:rPr lang="zh-TW" altLang="en-US" sz="3200" dirty="0"/>
              <a:t>準備學測時不用每一科都精益求精，把握自己擅長的科目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2.</a:t>
            </a:r>
            <a:r>
              <a:rPr lang="zh-TW" altLang="en-US" sz="3200" dirty="0"/>
              <a:t>術科成績不要太爛不然會拉低你的繁星</a:t>
            </a:r>
            <a:r>
              <a:rPr lang="en-US" altLang="zh-TW" sz="3200" dirty="0"/>
              <a:t>%</a:t>
            </a:r>
            <a:r>
              <a:rPr lang="zh-TW" altLang="en-US" sz="3200" dirty="0"/>
              <a:t>數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3.</a:t>
            </a:r>
            <a:r>
              <a:rPr lang="zh-TW" altLang="en-US" sz="3200" dirty="0"/>
              <a:t>國英數要好好把握</a:t>
            </a: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  <a:p>
            <a:pPr marL="514350" indent="-514350">
              <a:buAutoNum type="arabicPeriod"/>
            </a:pPr>
            <a:endParaRPr lang="en-US" altLang="zh-TW" sz="3200" dirty="0"/>
          </a:p>
          <a:p>
            <a:pPr marL="0" indent="0">
              <a:buNone/>
            </a:pP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597021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65F99A-B309-48F9-828A-F40326A88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58" y="432986"/>
            <a:ext cx="10364451" cy="1596177"/>
          </a:xfrm>
        </p:spPr>
        <p:txBody>
          <a:bodyPr>
            <a:normAutofit/>
          </a:bodyPr>
          <a:lstStyle/>
          <a:p>
            <a:r>
              <a:rPr lang="zh-TW" altLang="en-US" sz="8000" b="1" dirty="0"/>
              <a:t>個人申請分享</a:t>
            </a:r>
            <a:r>
              <a:rPr lang="en-US" altLang="zh-TW" sz="8000" b="1" dirty="0"/>
              <a:t>:</a:t>
            </a:r>
            <a:endParaRPr lang="zh-TW" altLang="en-US" sz="80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F373970-19CA-4191-8739-843F9367D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60003"/>
            <a:ext cx="11278226" cy="4365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/>
              <a:t>志願選填的注意事項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1.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志願要填兩次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2.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人緣要好，找對老師很重要</a:t>
            </a: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!!!!</a:t>
            </a: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3.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一定要做落點分析，盡量多做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4.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一定要積極了解自己想念的科系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5.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需要考術科的科系一定要去考術科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53804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65F99A-B309-48F9-828A-F40326A88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58" y="432986"/>
            <a:ext cx="10364451" cy="1596177"/>
          </a:xfrm>
        </p:spPr>
        <p:txBody>
          <a:bodyPr>
            <a:normAutofit/>
          </a:bodyPr>
          <a:lstStyle/>
          <a:p>
            <a:r>
              <a:rPr lang="zh-TW" altLang="en-US" sz="8000" b="1" dirty="0"/>
              <a:t>個人申請分享</a:t>
            </a:r>
            <a:r>
              <a:rPr lang="en-US" altLang="zh-TW" sz="8000" b="1" dirty="0"/>
              <a:t>:</a:t>
            </a:r>
            <a:endParaRPr lang="zh-TW" altLang="en-US" sz="80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F373970-19CA-4191-8739-843F9367D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60003"/>
            <a:ext cx="11278226" cy="4365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書審文件的準備：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1.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考完學測就可以開始準備，多找學長姊的資料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2.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要了解每個科系需要的審查資料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3.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自己必須積極準備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4.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用你最熟悉的程式做備審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5.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術科作品集一定要特別設計編輯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8511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65F99A-B309-48F9-828A-F40326A88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58" y="432986"/>
            <a:ext cx="10364451" cy="1596177"/>
          </a:xfrm>
        </p:spPr>
        <p:txBody>
          <a:bodyPr>
            <a:normAutofit/>
          </a:bodyPr>
          <a:lstStyle/>
          <a:p>
            <a:r>
              <a:rPr lang="zh-TW" altLang="en-US" sz="8000" b="1" dirty="0"/>
              <a:t>個人申請分享</a:t>
            </a:r>
            <a:r>
              <a:rPr lang="en-US" altLang="zh-TW" sz="8000" b="1" dirty="0"/>
              <a:t>:</a:t>
            </a:r>
            <a:endParaRPr lang="zh-TW" altLang="en-US" sz="80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F373970-19CA-4191-8739-843F9367D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60003"/>
            <a:ext cx="11278226" cy="4365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口試的準備：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1.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練口才、多找老師模擬面試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2.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資料要準備齊、了解這個科系在幹嘛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3.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自我介紹一定要超流暢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4.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一定要找歷屆面試題目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5.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心態要積極</a:t>
            </a: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!!!!!!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63818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65F99A-B309-48F9-828A-F40326A88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58" y="432986"/>
            <a:ext cx="10364451" cy="1596177"/>
          </a:xfrm>
        </p:spPr>
        <p:txBody>
          <a:bodyPr>
            <a:normAutofit/>
          </a:bodyPr>
          <a:lstStyle/>
          <a:p>
            <a:r>
              <a:rPr lang="zh-TW" altLang="en-US" sz="8000" b="1" dirty="0"/>
              <a:t>個人申請分享</a:t>
            </a:r>
            <a:r>
              <a:rPr lang="en-US" altLang="zh-TW" sz="8000" b="1" dirty="0"/>
              <a:t>:</a:t>
            </a:r>
            <a:endParaRPr lang="zh-TW" altLang="en-US" sz="80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F373970-19CA-4191-8739-843F9367D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60003"/>
            <a:ext cx="11278226" cy="4365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志願序的填寫：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1.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一定要跟爸媽討論好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2.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從最想念的開始填，不要管是不是正取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3.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不要忘記選填的時間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48025168"/>
      </p:ext>
    </p:extLst>
  </p:cSld>
  <p:clrMapOvr>
    <a:masterClrMapping/>
  </p:clrMapOvr>
</p:sld>
</file>

<file path=ppt/theme/theme1.xml><?xml version="1.0" encoding="utf-8"?>
<a:theme xmlns:a="http://schemas.openxmlformats.org/drawingml/2006/main" name="小水滴">
  <a:themeElements>
    <a:clrScheme name="小水滴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小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小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TM04033925[[fn=小水滴]]</Template>
  <TotalTime>188</TotalTime>
  <Words>512</Words>
  <Application>Microsoft Office PowerPoint</Application>
  <PresentationFormat>寬螢幕</PresentationFormat>
  <Paragraphs>61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華康POP1體W5</vt:lpstr>
      <vt:lpstr>新細明體</vt:lpstr>
      <vt:lpstr>新細明體</vt:lpstr>
      <vt:lpstr>Arial</vt:lpstr>
      <vt:lpstr>Tw Cen MT</vt:lpstr>
      <vt:lpstr>小水滴</vt:lpstr>
      <vt:lpstr>606升學經驗分享</vt:lpstr>
      <vt:lpstr>PowerPoint 簡報</vt:lpstr>
      <vt:lpstr>繁星推薦分享</vt:lpstr>
      <vt:lpstr>繁星推薦分享</vt:lpstr>
      <vt:lpstr>繁星推薦分享</vt:lpstr>
      <vt:lpstr>個人申請分享:</vt:lpstr>
      <vt:lpstr>個人申請分享:</vt:lpstr>
      <vt:lpstr>個人申請分享:</vt:lpstr>
      <vt:lpstr>個人申請分享:</vt:lpstr>
      <vt:lpstr>軍校分享</vt:lpstr>
      <vt:lpstr>回饋表單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606升學經驗分享</dc:title>
  <dc:creator>student</dc:creator>
  <cp:lastModifiedBy>student</cp:lastModifiedBy>
  <cp:revision>14</cp:revision>
  <dcterms:created xsi:type="dcterms:W3CDTF">2020-05-27T00:30:38Z</dcterms:created>
  <dcterms:modified xsi:type="dcterms:W3CDTF">2020-05-27T03:53:00Z</dcterms:modified>
</cp:coreProperties>
</file>