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95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06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78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583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462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665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10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646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96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6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41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4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31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75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48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89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7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31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2E6C19-152B-44B0-9827-A8F70DBBDD90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2D583E-9EF4-4C6E-B096-D4A006A43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49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FE7A8A-0AF9-4814-96EC-1CD37D44E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026" y="1702145"/>
            <a:ext cx="10349947" cy="2184055"/>
          </a:xfrm>
        </p:spPr>
        <p:txBody>
          <a:bodyPr>
            <a:normAutofit/>
          </a:bodyPr>
          <a:lstStyle/>
          <a:p>
            <a:r>
              <a:rPr lang="en-US" altLang="zh-TW" sz="9600" dirty="0">
                <a:latin typeface="華康POP1體W5" panose="040B0509000000000000" pitchFamily="81" charset="-120"/>
                <a:ea typeface="華康POP1體W5" panose="040B0509000000000000" pitchFamily="81" charset="-120"/>
              </a:rPr>
              <a:t>606</a:t>
            </a:r>
            <a:r>
              <a:rPr lang="zh-TW" altLang="en-US" sz="9600" dirty="0">
                <a:latin typeface="華康POP1體W5" panose="040B0509000000000000" pitchFamily="81" charset="-120"/>
                <a:ea typeface="華康POP1體W5" panose="040B0509000000000000" pitchFamily="81" charset="-120"/>
              </a:rPr>
              <a:t>升學經驗分享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15BF1B1-7FCB-44E0-A605-B39309FC8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19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A943FE-A704-4ED5-9107-EAA08A29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b="1" dirty="0"/>
              <a:t>軍校分享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C942E0-27DD-452A-9E87-509B7AC5F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POP1體W5" panose="040B0509000000000000" pitchFamily="81" charset="-120"/>
                <a:ea typeface="華康POP1體W5" panose="040B0509000000000000" pitchFamily="81" charset="-120"/>
              </a:rPr>
              <a:t>               </a:t>
            </a:r>
            <a:r>
              <a:rPr lang="zh-TW" altLang="en-US" sz="3200" dirty="0">
                <a:latin typeface="華康POP1體W5" panose="040B0509000000000000" pitchFamily="81" charset="-120"/>
                <a:ea typeface="華康POP1體W5" panose="040B0509000000000000" pitchFamily="81" charset="-120"/>
              </a:rPr>
              <a:t>自己要有意願最重要</a:t>
            </a:r>
            <a:endParaRPr lang="en-US" altLang="zh-TW" sz="3200" dirty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華康POP1體W5" panose="040B0509000000000000" pitchFamily="81" charset="-120"/>
                <a:ea typeface="華康POP1體W5" panose="040B0509000000000000" pitchFamily="81" charset="-120"/>
              </a:rPr>
              <a:t>               不要因為被逼而去讀</a:t>
            </a:r>
          </a:p>
        </p:txBody>
      </p:sp>
    </p:spTree>
    <p:extLst>
      <p:ext uri="{BB962C8B-B14F-4D97-AF65-F5344CB8AC3E}">
        <p14:creationId xmlns:p14="http://schemas.microsoft.com/office/powerpoint/2010/main" val="99780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586C57-D1CA-4F19-8FAC-3183827F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回饋表單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A2796088-268C-4509-9434-E5CE91DC24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7775" y="3107531"/>
            <a:ext cx="20764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1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EA2ADF-E4B5-4C72-866D-985CE16B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4" y="1139687"/>
            <a:ext cx="9763538" cy="5949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200" b="1" dirty="0"/>
              <a:t>繁星</a:t>
            </a:r>
            <a:r>
              <a:rPr lang="en-US" altLang="zh-TW" sz="3200" b="1" dirty="0"/>
              <a:t>: </a:t>
            </a:r>
            <a:r>
              <a:rPr lang="zh-TW" altLang="en-US" sz="3200" b="1" dirty="0"/>
              <a:t>張語瑄 成功大學 企業管理學系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      陳陵慧 暨南大學 中國語文學系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      王若安 中正大學 中國語文學系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      李旼勳 東吳大學 企業管理學系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個申</a:t>
            </a:r>
            <a:r>
              <a:rPr lang="en-US" altLang="zh-TW" sz="3200" b="1" dirty="0"/>
              <a:t>:</a:t>
            </a:r>
            <a:r>
              <a:rPr lang="zh-TW" altLang="en-US" sz="3200" b="1" dirty="0"/>
              <a:t> 陳萱怡 嘉義大學 視覺藝術學系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      高以瀞 銘傳大學 金融科技學系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軍校</a:t>
            </a:r>
            <a:r>
              <a:rPr lang="en-US" altLang="zh-TW" sz="3200" b="1" dirty="0"/>
              <a:t>:</a:t>
            </a:r>
            <a:r>
              <a:rPr lang="zh-TW" altLang="en-US" sz="3200" b="1" dirty="0"/>
              <a:t> 張語瑄 國防大學  資訊管理學系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751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FF3A8A-2CDF-42C1-85E8-53417923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06" y="198783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繁星推薦分享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76CD25-9171-4FED-AECB-F0A013FF0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1" y="2105677"/>
            <a:ext cx="11277600" cy="34241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3200" dirty="0"/>
              <a:t>讀書方法</a:t>
            </a:r>
            <a:r>
              <a:rPr lang="en-US" altLang="zh-TW" sz="3200" dirty="0"/>
              <a:t>:</a:t>
            </a:r>
          </a:p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命格要好，有好的老師，是成功的一半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自己做筆記很重要</a:t>
            </a:r>
            <a:r>
              <a:rPr lang="en-US" altLang="zh-TW" sz="3200" dirty="0"/>
              <a:t>!!!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時間到 就要寫歷屆，重點是要訂正並理解，不要執著分數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4.</a:t>
            </a:r>
            <a:r>
              <a:rPr lang="zh-TW" altLang="en-US" sz="3200" dirty="0"/>
              <a:t>先看自己未來就讀方向的歷年篩選科目，適時放棄不採計的科目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5.</a:t>
            </a:r>
            <a:r>
              <a:rPr lang="zh-TW" altLang="en-US" sz="3200" dirty="0"/>
              <a:t>以*</a:t>
            </a:r>
            <a:r>
              <a:rPr lang="zh-TW" altLang="en-US" sz="3200" b="1" dirty="0"/>
              <a:t>均標</a:t>
            </a:r>
            <a:r>
              <a:rPr lang="zh-TW" altLang="en-US" sz="3200" dirty="0"/>
              <a:t>*為目標</a:t>
            </a:r>
            <a:endParaRPr lang="en-US" altLang="zh-TW" sz="3200" dirty="0"/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0431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FF3A8A-2CDF-42C1-85E8-53417923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06" y="198783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繁星推薦分享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76CD25-9171-4FED-AECB-F0A013FF0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92806"/>
            <a:ext cx="11277600" cy="34241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800" dirty="0"/>
              <a:t>志願選填</a:t>
            </a:r>
            <a:r>
              <a:rPr lang="en-US" altLang="zh-TW" sz="3800" dirty="0"/>
              <a:t>:</a:t>
            </a:r>
          </a:p>
          <a:p>
            <a:pPr marL="0" indent="0">
              <a:buNone/>
            </a:pPr>
            <a:r>
              <a:rPr lang="en-US" altLang="zh-TW" sz="3800" dirty="0"/>
              <a:t>1.</a:t>
            </a:r>
            <a:r>
              <a:rPr lang="zh-TW" altLang="en-US" sz="3800" dirty="0"/>
              <a:t>人緣與運氣要好，能了解前面</a:t>
            </a:r>
            <a:r>
              <a:rPr lang="en-US" altLang="zh-TW" sz="3800" dirty="0"/>
              <a:t>%</a:t>
            </a:r>
            <a:r>
              <a:rPr lang="zh-TW" altLang="en-US" sz="3800" dirty="0"/>
              <a:t>數的人的志願最好</a:t>
            </a:r>
            <a:endParaRPr lang="en-US" altLang="zh-TW" sz="3800" dirty="0"/>
          </a:p>
          <a:p>
            <a:pPr marL="0" indent="0">
              <a:buNone/>
            </a:pPr>
            <a:r>
              <a:rPr lang="en-US" altLang="zh-TW" sz="3800" dirty="0"/>
              <a:t>2.</a:t>
            </a:r>
            <a:r>
              <a:rPr lang="zh-TW" altLang="en-US" sz="3800" dirty="0"/>
              <a:t>可以嘗試填比個申更好的學校</a:t>
            </a:r>
            <a:endParaRPr lang="en-US" altLang="zh-TW" sz="3800" dirty="0"/>
          </a:p>
          <a:p>
            <a:pPr marL="0" indent="0">
              <a:buNone/>
            </a:pPr>
            <a:r>
              <a:rPr lang="en-US" altLang="zh-TW" sz="3800" dirty="0"/>
              <a:t>3.</a:t>
            </a:r>
            <a:r>
              <a:rPr lang="zh-TW" altLang="en-US" sz="3800" dirty="0"/>
              <a:t>注意歷年科系的</a:t>
            </a:r>
            <a:r>
              <a:rPr lang="en-US" altLang="zh-TW" sz="3800" dirty="0"/>
              <a:t>%</a:t>
            </a:r>
            <a:r>
              <a:rPr lang="zh-TW" altLang="en-US" sz="3800" dirty="0"/>
              <a:t>數，多與老師們討論</a:t>
            </a:r>
            <a:endParaRPr lang="en-US" altLang="zh-TW" sz="3800" dirty="0"/>
          </a:p>
          <a:p>
            <a:pPr marL="0" indent="0">
              <a:buNone/>
            </a:pPr>
            <a:r>
              <a:rPr lang="en-US" altLang="zh-TW" sz="3800" dirty="0"/>
              <a:t>4.</a:t>
            </a:r>
            <a:r>
              <a:rPr lang="zh-TW" altLang="en-US" sz="3800" dirty="0"/>
              <a:t>口袋名單越多越好</a:t>
            </a:r>
            <a:r>
              <a:rPr lang="en-US" altLang="zh-TW" sz="3800" dirty="0"/>
              <a:t>!!!</a:t>
            </a:r>
          </a:p>
          <a:p>
            <a:pPr marL="0" indent="0">
              <a:buNone/>
            </a:pPr>
            <a:r>
              <a:rPr lang="en-US" altLang="zh-TW" sz="3800" dirty="0"/>
              <a:t>5.</a:t>
            </a:r>
            <a:r>
              <a:rPr lang="zh-TW" altLang="en-US" sz="3800" dirty="0"/>
              <a:t>志願排序，從自己最想要念的開始排，並都要是自己所喜歡的</a:t>
            </a:r>
            <a:endParaRPr lang="en-US" altLang="zh-TW" sz="38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1939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FF3A8A-2CDF-42C1-85E8-53417923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06" y="198783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繁星推薦分享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76CD25-9171-4FED-AECB-F0A013FF0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92806"/>
            <a:ext cx="11277600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800" dirty="0"/>
              <a:t>五選四的因應之道</a:t>
            </a:r>
            <a:r>
              <a:rPr lang="en-US" altLang="zh-TW" sz="3800" dirty="0"/>
              <a:t>:</a:t>
            </a:r>
          </a:p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準備學測時不用每一科都精益求精，把握自己擅長的科目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術科成績不要太爛不然會拉低你的繁星</a:t>
            </a:r>
            <a:r>
              <a:rPr lang="en-US" altLang="zh-TW" sz="3200" dirty="0"/>
              <a:t>%</a:t>
            </a:r>
            <a:r>
              <a:rPr lang="zh-TW" altLang="en-US" sz="3200" dirty="0"/>
              <a:t>數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國英數要好好把握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514350" indent="-514350">
              <a:buAutoNum type="arabicPeriod"/>
            </a:pPr>
            <a:endParaRPr lang="en-US" altLang="zh-TW" sz="3200" dirty="0"/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9702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5F99A-B309-48F9-828A-F40326A8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58" y="432986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個人申請分享</a:t>
            </a:r>
            <a:r>
              <a:rPr lang="en-US" altLang="zh-TW" sz="8000" b="1" dirty="0"/>
              <a:t>:</a:t>
            </a:r>
            <a:endParaRPr lang="zh-TW" altLang="en-US" sz="8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373970-19CA-4191-8739-843F9367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003"/>
            <a:ext cx="11278226" cy="4365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志願選填的注意事項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志願要填兩次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2.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人緣要好，找對老師很重要</a:t>
            </a: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!!!!</a:t>
            </a: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3.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一定要做落點分析，盡量多做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4.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一定要積極了解自己想念的科系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5.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需要考術科的科系一定要去考術科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5380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5F99A-B309-48F9-828A-F40326A8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58" y="432986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個人申請分享</a:t>
            </a:r>
            <a:r>
              <a:rPr lang="en-US" altLang="zh-TW" sz="8000" b="1" dirty="0"/>
              <a:t>:</a:t>
            </a:r>
            <a:endParaRPr lang="zh-TW" altLang="en-US" sz="8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373970-19CA-4191-8739-843F9367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003"/>
            <a:ext cx="11278226" cy="4365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書審文件的準備：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考完學測就可以開始準備，多找學長姊的資料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2.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要了解每個科系需要的審查資料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3.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自己必須積極準備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4.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用你最熟悉的程式做備審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5.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術科作品集一定要特別設計編輯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8511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5F99A-B309-48F9-828A-F40326A8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58" y="432986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個人申請分享</a:t>
            </a:r>
            <a:r>
              <a:rPr lang="en-US" altLang="zh-TW" sz="8000" b="1" dirty="0"/>
              <a:t>:</a:t>
            </a:r>
            <a:endParaRPr lang="zh-TW" altLang="en-US" sz="8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373970-19CA-4191-8739-843F9367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003"/>
            <a:ext cx="11278226" cy="4365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口試的準備：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練口才、多找老師模擬面試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2.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資料要準備齊、了解這個科系在幹嘛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3.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自我介紹一定要超流暢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4.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一定要找歷屆面試題目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5.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心態要積極</a:t>
            </a: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!!!!!!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6381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5F99A-B309-48F9-828A-F40326A8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58" y="432986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個人申請分享</a:t>
            </a:r>
            <a:r>
              <a:rPr lang="en-US" altLang="zh-TW" sz="8000" b="1" dirty="0"/>
              <a:t>:</a:t>
            </a:r>
            <a:endParaRPr lang="zh-TW" altLang="en-US" sz="8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373970-19CA-4191-8739-843F9367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003"/>
            <a:ext cx="11278226" cy="4365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志願序的填寫：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一定要跟爸媽討論好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2.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從最想念的開始填，不要管是不是正取</a:t>
            </a: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3.</a:t>
            </a:r>
            <a:r>
              <a:rPr lang="zh-TW" altLang="en-US" sz="3200" dirty="0">
                <a:latin typeface="PMingLiU" panose="02020500000000000000" pitchFamily="18" charset="-120"/>
                <a:ea typeface="PMingLiU" panose="02020500000000000000" pitchFamily="18" charset="-120"/>
              </a:rPr>
              <a:t>不要忘記選填的時間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48025168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188</TotalTime>
  <Words>512</Words>
  <Application>Microsoft Office PowerPoint</Application>
  <PresentationFormat>寬螢幕</PresentationFormat>
  <Paragraphs>61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華康POP1體W5</vt:lpstr>
      <vt:lpstr>新細明體</vt:lpstr>
      <vt:lpstr>新細明體</vt:lpstr>
      <vt:lpstr>Arial</vt:lpstr>
      <vt:lpstr>Tw Cen MT</vt:lpstr>
      <vt:lpstr>小水滴</vt:lpstr>
      <vt:lpstr>606升學經驗分享</vt:lpstr>
      <vt:lpstr>PowerPoint 簡報</vt:lpstr>
      <vt:lpstr>繁星推薦分享</vt:lpstr>
      <vt:lpstr>繁星推薦分享</vt:lpstr>
      <vt:lpstr>繁星推薦分享</vt:lpstr>
      <vt:lpstr>個人申請分享:</vt:lpstr>
      <vt:lpstr>個人申請分享:</vt:lpstr>
      <vt:lpstr>個人申請分享:</vt:lpstr>
      <vt:lpstr>個人申請分享:</vt:lpstr>
      <vt:lpstr>軍校分享</vt:lpstr>
      <vt:lpstr>回饋表單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606升學經驗分享</dc:title>
  <dc:creator>student</dc:creator>
  <cp:lastModifiedBy>student</cp:lastModifiedBy>
  <cp:revision>14</cp:revision>
  <dcterms:created xsi:type="dcterms:W3CDTF">2020-05-27T00:30:38Z</dcterms:created>
  <dcterms:modified xsi:type="dcterms:W3CDTF">2020-05-27T03:53:00Z</dcterms:modified>
</cp:coreProperties>
</file>