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27" r:id="rId2"/>
    <p:sldMasterId id="2147484131" r:id="rId3"/>
    <p:sldMasterId id="2147484149" r:id="rId4"/>
  </p:sldMasterIdLst>
  <p:sldIdLst>
    <p:sldId id="301" r:id="rId5"/>
    <p:sldId id="266" r:id="rId6"/>
    <p:sldId id="267" r:id="rId7"/>
    <p:sldId id="273" r:id="rId8"/>
    <p:sldId id="303" r:id="rId9"/>
    <p:sldId id="269" r:id="rId10"/>
    <p:sldId id="270" r:id="rId11"/>
    <p:sldId id="271" r:id="rId12"/>
    <p:sldId id="272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57" r:id="rId32"/>
    <p:sldId id="258" r:id="rId33"/>
    <p:sldId id="261" r:id="rId34"/>
    <p:sldId id="260" r:id="rId35"/>
    <p:sldId id="259" r:id="rId36"/>
    <p:sldId id="262" r:id="rId37"/>
    <p:sldId id="263" r:id="rId38"/>
    <p:sldId id="304" r:id="rId39"/>
    <p:sldId id="264" r:id="rId40"/>
    <p:sldId id="265" r:id="rId41"/>
    <p:sldId id="305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4B987-5A78-4539-9A57-4E344E23AA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5F80B9A-DCE2-47AC-ABC6-53F75D74B919}">
      <dgm:prSet phldrT="[文字]" custT="1"/>
      <dgm:spPr/>
      <dgm:t>
        <a:bodyPr/>
        <a:lstStyle/>
        <a:p>
          <a:r>
            <a:rPr lang="zh-TW" altLang="en-US" sz="2000" dirty="0"/>
            <a:t>暑假</a:t>
          </a:r>
          <a:endParaRPr lang="en-US" altLang="zh-TW" sz="2000" dirty="0"/>
        </a:p>
        <a:p>
          <a:r>
            <a:rPr lang="zh-TW" altLang="en-US" sz="1600" dirty="0"/>
            <a:t>盡量把</a:t>
          </a:r>
          <a:endParaRPr lang="en-US" altLang="zh-TW" sz="1600" dirty="0"/>
        </a:p>
        <a:p>
          <a:r>
            <a:rPr lang="en-US" altLang="zh-TW" sz="1600" dirty="0"/>
            <a:t>1~2</a:t>
          </a:r>
          <a:r>
            <a:rPr lang="zh-TW" altLang="en-US" sz="1600" dirty="0"/>
            <a:t>冊讀完</a:t>
          </a:r>
        </a:p>
      </dgm:t>
    </dgm:pt>
    <dgm:pt modelId="{04EBC5C0-98C3-48B6-B1A1-DFA8C4DD80AF}" type="parTrans" cxnId="{DD0561F0-C120-4311-9D7E-93156E90FB35}">
      <dgm:prSet/>
      <dgm:spPr/>
      <dgm:t>
        <a:bodyPr/>
        <a:lstStyle/>
        <a:p>
          <a:endParaRPr lang="zh-TW" altLang="en-US"/>
        </a:p>
      </dgm:t>
    </dgm:pt>
    <dgm:pt modelId="{5BD9FA63-D42B-4B64-A1D0-B2994E793DD6}" type="sibTrans" cxnId="{DD0561F0-C120-4311-9D7E-93156E90FB35}">
      <dgm:prSet/>
      <dgm:spPr/>
      <dgm:t>
        <a:bodyPr/>
        <a:lstStyle/>
        <a:p>
          <a:endParaRPr lang="zh-TW" altLang="en-US"/>
        </a:p>
      </dgm:t>
    </dgm:pt>
    <dgm:pt modelId="{0A90D889-5D3B-4867-937E-53A50AF49323}">
      <dgm:prSet phldrT="[文字]" custT="1"/>
      <dgm:spPr/>
      <dgm:t>
        <a:bodyPr/>
        <a:lstStyle/>
        <a:p>
          <a:r>
            <a:rPr lang="en-US" altLang="zh-TW" sz="2000" dirty="0"/>
            <a:t>9</a:t>
          </a:r>
          <a:r>
            <a:rPr lang="zh-TW" altLang="en-US" sz="2000" dirty="0"/>
            <a:t>、</a:t>
          </a:r>
          <a:r>
            <a:rPr lang="en-US" altLang="zh-TW" sz="2000" dirty="0"/>
            <a:t>10</a:t>
          </a:r>
          <a:r>
            <a:rPr lang="zh-TW" altLang="en-US" sz="2000" dirty="0"/>
            <a:t>月緩衝期</a:t>
          </a:r>
          <a:endParaRPr lang="en-US" altLang="zh-TW" sz="2000" dirty="0"/>
        </a:p>
        <a:p>
          <a:r>
            <a:rPr lang="zh-TW" altLang="en-US" sz="1600" dirty="0"/>
            <a:t>進度與復習比約</a:t>
          </a:r>
          <a:r>
            <a:rPr lang="en-US" altLang="zh-TW" sz="1600" dirty="0"/>
            <a:t>4:6</a:t>
          </a:r>
        </a:p>
        <a:p>
          <a:r>
            <a:rPr lang="zh-TW" altLang="en-US" sz="1600" dirty="0"/>
            <a:t>不要放棄進度</a:t>
          </a:r>
        </a:p>
      </dgm:t>
    </dgm:pt>
    <dgm:pt modelId="{B9E3C8E9-1F13-433C-AC6B-BD28587F0BEE}" type="parTrans" cxnId="{198AC7C0-6D7D-4D2B-AF07-5BDFD7597F39}">
      <dgm:prSet/>
      <dgm:spPr/>
      <dgm:t>
        <a:bodyPr/>
        <a:lstStyle/>
        <a:p>
          <a:endParaRPr lang="zh-TW" altLang="en-US"/>
        </a:p>
      </dgm:t>
    </dgm:pt>
    <dgm:pt modelId="{733D1338-8C45-4A45-AEEF-38B4CA50B309}" type="sibTrans" cxnId="{198AC7C0-6D7D-4D2B-AF07-5BDFD7597F39}">
      <dgm:prSet/>
      <dgm:spPr/>
      <dgm:t>
        <a:bodyPr/>
        <a:lstStyle/>
        <a:p>
          <a:endParaRPr lang="zh-TW" altLang="en-US"/>
        </a:p>
      </dgm:t>
    </dgm:pt>
    <dgm:pt modelId="{D9414E10-0A3B-4CBF-8EC0-F029BB92452E}">
      <dgm:prSet phldrT="[文字]" custT="1"/>
      <dgm:spPr/>
      <dgm:t>
        <a:bodyPr/>
        <a:lstStyle/>
        <a:p>
          <a:r>
            <a:rPr lang="en-US" altLang="zh-TW" sz="2000" dirty="0"/>
            <a:t>11</a:t>
          </a:r>
          <a:r>
            <a:rPr lang="zh-TW" altLang="en-US" sz="2000" dirty="0"/>
            <a:t>、</a:t>
          </a:r>
          <a:r>
            <a:rPr lang="en-US" altLang="zh-TW" sz="2000" dirty="0"/>
            <a:t>12</a:t>
          </a:r>
          <a:r>
            <a:rPr lang="zh-TW" altLang="en-US" sz="2000" dirty="0"/>
            <a:t>月</a:t>
          </a:r>
          <a:endParaRPr lang="en-US" altLang="zh-TW" sz="2000" dirty="0"/>
        </a:p>
        <a:p>
          <a:r>
            <a:rPr lang="zh-TW" altLang="en-US" sz="1600" dirty="0"/>
            <a:t>踏實的複習完學測範圍 </a:t>
          </a:r>
          <a:endParaRPr lang="en-US" altLang="zh-TW" sz="1600" dirty="0"/>
        </a:p>
        <a:p>
          <a:r>
            <a:rPr lang="zh-TW" altLang="en-US" sz="1600" dirty="0"/>
            <a:t>刷題目</a:t>
          </a:r>
          <a:endParaRPr lang="en-US" altLang="zh-TW" sz="1600" dirty="0"/>
        </a:p>
        <a:p>
          <a:r>
            <a:rPr lang="zh-TW" altLang="en-US" sz="1600" dirty="0"/>
            <a:t>進度與復習比約</a:t>
          </a:r>
          <a:r>
            <a:rPr lang="en-US" altLang="zh-TW" sz="1600" dirty="0"/>
            <a:t>2:8</a:t>
          </a:r>
          <a:endParaRPr lang="zh-TW" altLang="en-US" sz="1600" dirty="0"/>
        </a:p>
      </dgm:t>
    </dgm:pt>
    <dgm:pt modelId="{B003BB9C-60CB-4277-A659-76E1D2FBBA68}" type="parTrans" cxnId="{88BB520A-38EF-4D2D-B01E-FC9CC0A7E503}">
      <dgm:prSet/>
      <dgm:spPr/>
      <dgm:t>
        <a:bodyPr/>
        <a:lstStyle/>
        <a:p>
          <a:endParaRPr lang="zh-TW" altLang="en-US"/>
        </a:p>
      </dgm:t>
    </dgm:pt>
    <dgm:pt modelId="{9E17F643-7C9E-4FD4-B4E7-E217815C9E16}" type="sibTrans" cxnId="{88BB520A-38EF-4D2D-B01E-FC9CC0A7E503}">
      <dgm:prSet/>
      <dgm:spPr/>
      <dgm:t>
        <a:bodyPr/>
        <a:lstStyle/>
        <a:p>
          <a:endParaRPr lang="zh-TW" altLang="en-US"/>
        </a:p>
      </dgm:t>
    </dgm:pt>
    <dgm:pt modelId="{BAAC7586-37A0-4030-A8BF-F2595834A558}">
      <dgm:prSet phldrT="[文字]" custT="1"/>
      <dgm:spPr/>
      <dgm:t>
        <a:bodyPr/>
        <a:lstStyle/>
        <a:p>
          <a:r>
            <a:rPr lang="en-US" altLang="zh-TW" sz="2000" dirty="0"/>
            <a:t>1</a:t>
          </a:r>
          <a:r>
            <a:rPr lang="zh-TW" altLang="en-US" sz="2000" dirty="0"/>
            <a:t>月～學測前一天</a:t>
          </a:r>
          <a:r>
            <a:rPr lang="zh-TW" altLang="en-US" sz="1600" dirty="0"/>
            <a:t>把模考、做過的練習題再看一遍</a:t>
          </a:r>
          <a:endParaRPr lang="en-US" altLang="zh-TW" sz="1600" dirty="0"/>
        </a:p>
        <a:p>
          <a:r>
            <a:rPr lang="zh-TW" altLang="en-US" sz="1600" dirty="0"/>
            <a:t>專門看錯的</a:t>
          </a:r>
        </a:p>
      </dgm:t>
    </dgm:pt>
    <dgm:pt modelId="{848081EC-17F2-4334-9266-05D6C5312DD0}" type="parTrans" cxnId="{BC75A6E6-3461-4530-90D2-FFF565FB928E}">
      <dgm:prSet/>
      <dgm:spPr/>
      <dgm:t>
        <a:bodyPr/>
        <a:lstStyle/>
        <a:p>
          <a:endParaRPr lang="zh-TW" altLang="en-US"/>
        </a:p>
      </dgm:t>
    </dgm:pt>
    <dgm:pt modelId="{5E5B233E-6568-4ACF-BD3D-AEADDF7EB490}" type="sibTrans" cxnId="{BC75A6E6-3461-4530-90D2-FFF565FB928E}">
      <dgm:prSet/>
      <dgm:spPr/>
      <dgm:t>
        <a:bodyPr/>
        <a:lstStyle/>
        <a:p>
          <a:endParaRPr lang="zh-TW" altLang="en-US"/>
        </a:p>
      </dgm:t>
    </dgm:pt>
    <dgm:pt modelId="{CE1C5DDA-1D11-4561-ABAF-1350F6276596}" type="pres">
      <dgm:prSet presAssocID="{F184B987-5A78-4539-9A57-4E344E23AAC2}" presName="Name0" presStyleCnt="0">
        <dgm:presLayoutVars>
          <dgm:dir/>
          <dgm:resizeHandles val="exact"/>
        </dgm:presLayoutVars>
      </dgm:prSet>
      <dgm:spPr/>
    </dgm:pt>
    <dgm:pt modelId="{84B26AEA-0D54-455B-A347-26813E736813}" type="pres">
      <dgm:prSet presAssocID="{F184B987-5A78-4539-9A57-4E344E23AAC2}" presName="arrow" presStyleLbl="bgShp" presStyleIdx="0" presStyleCnt="1"/>
      <dgm:spPr/>
    </dgm:pt>
    <dgm:pt modelId="{6F05F294-7DA8-43C4-9E6E-160A4ECC95E1}" type="pres">
      <dgm:prSet presAssocID="{F184B987-5A78-4539-9A57-4E344E23AAC2}" presName="points" presStyleCnt="0"/>
      <dgm:spPr/>
    </dgm:pt>
    <dgm:pt modelId="{338FA412-FAF7-48B4-931D-E0E9EBC76E15}" type="pres">
      <dgm:prSet presAssocID="{05F80B9A-DCE2-47AC-ABC6-53F75D74B919}" presName="compositeA" presStyleCnt="0"/>
      <dgm:spPr/>
    </dgm:pt>
    <dgm:pt modelId="{14021E83-2DBB-494E-BA76-C3C785252233}" type="pres">
      <dgm:prSet presAssocID="{05F80B9A-DCE2-47AC-ABC6-53F75D74B919}" presName="textA" presStyleLbl="revTx" presStyleIdx="0" presStyleCnt="4">
        <dgm:presLayoutVars>
          <dgm:bulletEnabled val="1"/>
        </dgm:presLayoutVars>
      </dgm:prSet>
      <dgm:spPr/>
    </dgm:pt>
    <dgm:pt modelId="{7EB170C0-8257-4AE2-BB81-0D00D07E2E15}" type="pres">
      <dgm:prSet presAssocID="{05F80B9A-DCE2-47AC-ABC6-53F75D74B919}" presName="circleA" presStyleLbl="node1" presStyleIdx="0" presStyleCnt="4"/>
      <dgm:spPr/>
    </dgm:pt>
    <dgm:pt modelId="{8FFF9943-6EBE-4EBA-ADBC-F7B94100BACF}" type="pres">
      <dgm:prSet presAssocID="{05F80B9A-DCE2-47AC-ABC6-53F75D74B919}" presName="spaceA" presStyleCnt="0"/>
      <dgm:spPr/>
    </dgm:pt>
    <dgm:pt modelId="{1CA55E3A-4FB7-453C-B33B-B87B012E492E}" type="pres">
      <dgm:prSet presAssocID="{5BD9FA63-D42B-4B64-A1D0-B2994E793DD6}" presName="space" presStyleCnt="0"/>
      <dgm:spPr/>
    </dgm:pt>
    <dgm:pt modelId="{1DA82D64-3A38-4537-ABA4-E9A82BE70DAD}" type="pres">
      <dgm:prSet presAssocID="{0A90D889-5D3B-4867-937E-53A50AF49323}" presName="compositeB" presStyleCnt="0"/>
      <dgm:spPr/>
    </dgm:pt>
    <dgm:pt modelId="{0D0E0BC3-749B-4528-B36B-9BF1B1C8FA42}" type="pres">
      <dgm:prSet presAssocID="{0A90D889-5D3B-4867-937E-53A50AF49323}" presName="textB" presStyleLbl="revTx" presStyleIdx="1" presStyleCnt="4" custScaleX="121756">
        <dgm:presLayoutVars>
          <dgm:bulletEnabled val="1"/>
        </dgm:presLayoutVars>
      </dgm:prSet>
      <dgm:spPr/>
    </dgm:pt>
    <dgm:pt modelId="{AF511F1F-E05F-4E99-98C2-0605731BC043}" type="pres">
      <dgm:prSet presAssocID="{0A90D889-5D3B-4867-937E-53A50AF49323}" presName="circleB" presStyleLbl="node1" presStyleIdx="1" presStyleCnt="4"/>
      <dgm:spPr/>
    </dgm:pt>
    <dgm:pt modelId="{59B7CD39-4841-49F8-BA12-C1E71B254716}" type="pres">
      <dgm:prSet presAssocID="{0A90D889-5D3B-4867-937E-53A50AF49323}" presName="spaceB" presStyleCnt="0"/>
      <dgm:spPr/>
    </dgm:pt>
    <dgm:pt modelId="{F26500BE-086C-442E-A116-0BD7408E37FD}" type="pres">
      <dgm:prSet presAssocID="{733D1338-8C45-4A45-AEEF-38B4CA50B309}" presName="space" presStyleCnt="0"/>
      <dgm:spPr/>
    </dgm:pt>
    <dgm:pt modelId="{2C813349-B931-4A67-A246-2A80CB0B0DF8}" type="pres">
      <dgm:prSet presAssocID="{D9414E10-0A3B-4CBF-8EC0-F029BB92452E}" presName="compositeA" presStyleCnt="0"/>
      <dgm:spPr/>
    </dgm:pt>
    <dgm:pt modelId="{98723EEB-FFCF-4687-97BD-F870C4DBBC47}" type="pres">
      <dgm:prSet presAssocID="{D9414E10-0A3B-4CBF-8EC0-F029BB92452E}" presName="textA" presStyleLbl="revTx" presStyleIdx="2" presStyleCnt="4" custScaleX="141761" custScaleY="141679">
        <dgm:presLayoutVars>
          <dgm:bulletEnabled val="1"/>
        </dgm:presLayoutVars>
      </dgm:prSet>
      <dgm:spPr/>
    </dgm:pt>
    <dgm:pt modelId="{277797ED-A7BA-482E-979B-C764C694DF8F}" type="pres">
      <dgm:prSet presAssocID="{D9414E10-0A3B-4CBF-8EC0-F029BB92452E}" presName="circleA" presStyleLbl="node1" presStyleIdx="2" presStyleCnt="4"/>
      <dgm:spPr/>
    </dgm:pt>
    <dgm:pt modelId="{1651FDDA-B88B-438D-942E-49B56347CD5A}" type="pres">
      <dgm:prSet presAssocID="{D9414E10-0A3B-4CBF-8EC0-F029BB92452E}" presName="spaceA" presStyleCnt="0"/>
      <dgm:spPr/>
    </dgm:pt>
    <dgm:pt modelId="{1E2225DD-6DD1-4796-877F-42035138C488}" type="pres">
      <dgm:prSet presAssocID="{9E17F643-7C9E-4FD4-B4E7-E217815C9E16}" presName="space" presStyleCnt="0"/>
      <dgm:spPr/>
    </dgm:pt>
    <dgm:pt modelId="{3BBE28C5-3535-48AD-81B4-F0DE1F1AE0AC}" type="pres">
      <dgm:prSet presAssocID="{BAAC7586-37A0-4030-A8BF-F2595834A558}" presName="compositeB" presStyleCnt="0"/>
      <dgm:spPr/>
    </dgm:pt>
    <dgm:pt modelId="{AF917185-5AA6-4464-BE53-D12F2B425414}" type="pres">
      <dgm:prSet presAssocID="{BAAC7586-37A0-4030-A8BF-F2595834A558}" presName="textB" presStyleLbl="revTx" presStyleIdx="3" presStyleCnt="4" custScaleX="142022">
        <dgm:presLayoutVars>
          <dgm:bulletEnabled val="1"/>
        </dgm:presLayoutVars>
      </dgm:prSet>
      <dgm:spPr/>
    </dgm:pt>
    <dgm:pt modelId="{6EC8A54F-BDC0-4602-BD81-B0FD271F747B}" type="pres">
      <dgm:prSet presAssocID="{BAAC7586-37A0-4030-A8BF-F2595834A558}" presName="circleB" presStyleLbl="node1" presStyleIdx="3" presStyleCnt="4"/>
      <dgm:spPr/>
    </dgm:pt>
    <dgm:pt modelId="{68EBF126-B133-4F74-81E8-E9DF0961EAF3}" type="pres">
      <dgm:prSet presAssocID="{BAAC7586-37A0-4030-A8BF-F2595834A558}" presName="spaceB" presStyleCnt="0"/>
      <dgm:spPr/>
    </dgm:pt>
  </dgm:ptLst>
  <dgm:cxnLst>
    <dgm:cxn modelId="{88BB520A-38EF-4D2D-B01E-FC9CC0A7E503}" srcId="{F184B987-5A78-4539-9A57-4E344E23AAC2}" destId="{D9414E10-0A3B-4CBF-8EC0-F029BB92452E}" srcOrd="2" destOrd="0" parTransId="{B003BB9C-60CB-4277-A659-76E1D2FBBA68}" sibTransId="{9E17F643-7C9E-4FD4-B4E7-E217815C9E16}"/>
    <dgm:cxn modelId="{29C82B36-2650-4D0E-8AE8-7B35193625A7}" type="presOf" srcId="{F184B987-5A78-4539-9A57-4E344E23AAC2}" destId="{CE1C5DDA-1D11-4561-ABAF-1350F6276596}" srcOrd="0" destOrd="0" presId="urn:microsoft.com/office/officeart/2005/8/layout/hProcess11"/>
    <dgm:cxn modelId="{39FC2E66-3540-4A76-94EC-F2AF4D465DCB}" type="presOf" srcId="{BAAC7586-37A0-4030-A8BF-F2595834A558}" destId="{AF917185-5AA6-4464-BE53-D12F2B425414}" srcOrd="0" destOrd="0" presId="urn:microsoft.com/office/officeart/2005/8/layout/hProcess11"/>
    <dgm:cxn modelId="{C7EF5571-D053-4FAC-84DD-71AB3DDB4510}" type="presOf" srcId="{0A90D889-5D3B-4867-937E-53A50AF49323}" destId="{0D0E0BC3-749B-4528-B36B-9BF1B1C8FA42}" srcOrd="0" destOrd="0" presId="urn:microsoft.com/office/officeart/2005/8/layout/hProcess11"/>
    <dgm:cxn modelId="{2214B973-ABB4-48D8-A1A0-0F18C11712C4}" type="presOf" srcId="{05F80B9A-DCE2-47AC-ABC6-53F75D74B919}" destId="{14021E83-2DBB-494E-BA76-C3C785252233}" srcOrd="0" destOrd="0" presId="urn:microsoft.com/office/officeart/2005/8/layout/hProcess11"/>
    <dgm:cxn modelId="{198AC7C0-6D7D-4D2B-AF07-5BDFD7597F39}" srcId="{F184B987-5A78-4539-9A57-4E344E23AAC2}" destId="{0A90D889-5D3B-4867-937E-53A50AF49323}" srcOrd="1" destOrd="0" parTransId="{B9E3C8E9-1F13-433C-AC6B-BD28587F0BEE}" sibTransId="{733D1338-8C45-4A45-AEEF-38B4CA50B309}"/>
    <dgm:cxn modelId="{BC75A6E6-3461-4530-90D2-FFF565FB928E}" srcId="{F184B987-5A78-4539-9A57-4E344E23AAC2}" destId="{BAAC7586-37A0-4030-A8BF-F2595834A558}" srcOrd="3" destOrd="0" parTransId="{848081EC-17F2-4334-9266-05D6C5312DD0}" sibTransId="{5E5B233E-6568-4ACF-BD3D-AEADDF7EB490}"/>
    <dgm:cxn modelId="{DD0561F0-C120-4311-9D7E-93156E90FB35}" srcId="{F184B987-5A78-4539-9A57-4E344E23AAC2}" destId="{05F80B9A-DCE2-47AC-ABC6-53F75D74B919}" srcOrd="0" destOrd="0" parTransId="{04EBC5C0-98C3-48B6-B1A1-DFA8C4DD80AF}" sibTransId="{5BD9FA63-D42B-4B64-A1D0-B2994E793DD6}"/>
    <dgm:cxn modelId="{B6F89EFC-9CE5-4BA1-9E48-59BADC710FBB}" type="presOf" srcId="{D9414E10-0A3B-4CBF-8EC0-F029BB92452E}" destId="{98723EEB-FFCF-4687-97BD-F870C4DBBC47}" srcOrd="0" destOrd="0" presId="urn:microsoft.com/office/officeart/2005/8/layout/hProcess11"/>
    <dgm:cxn modelId="{27E94FB6-46F9-4F43-AAF2-9A08D422DD8F}" type="presParOf" srcId="{CE1C5DDA-1D11-4561-ABAF-1350F6276596}" destId="{84B26AEA-0D54-455B-A347-26813E736813}" srcOrd="0" destOrd="0" presId="urn:microsoft.com/office/officeart/2005/8/layout/hProcess11"/>
    <dgm:cxn modelId="{5634837E-623D-400A-92E2-7FCEA59C94ED}" type="presParOf" srcId="{CE1C5DDA-1D11-4561-ABAF-1350F6276596}" destId="{6F05F294-7DA8-43C4-9E6E-160A4ECC95E1}" srcOrd="1" destOrd="0" presId="urn:microsoft.com/office/officeart/2005/8/layout/hProcess11"/>
    <dgm:cxn modelId="{03FA7C41-4680-421F-83BF-DF2D91B5A963}" type="presParOf" srcId="{6F05F294-7DA8-43C4-9E6E-160A4ECC95E1}" destId="{338FA412-FAF7-48B4-931D-E0E9EBC76E15}" srcOrd="0" destOrd="0" presId="urn:microsoft.com/office/officeart/2005/8/layout/hProcess11"/>
    <dgm:cxn modelId="{BC188E54-E32E-4994-BD76-2E9905E38B68}" type="presParOf" srcId="{338FA412-FAF7-48B4-931D-E0E9EBC76E15}" destId="{14021E83-2DBB-494E-BA76-C3C785252233}" srcOrd="0" destOrd="0" presId="urn:microsoft.com/office/officeart/2005/8/layout/hProcess11"/>
    <dgm:cxn modelId="{6DBD7AD1-0C0B-4325-A350-8913B765D7AE}" type="presParOf" srcId="{338FA412-FAF7-48B4-931D-E0E9EBC76E15}" destId="{7EB170C0-8257-4AE2-BB81-0D00D07E2E15}" srcOrd="1" destOrd="0" presId="urn:microsoft.com/office/officeart/2005/8/layout/hProcess11"/>
    <dgm:cxn modelId="{D6BBA296-61E1-47A5-BC4D-A01658EC5834}" type="presParOf" srcId="{338FA412-FAF7-48B4-931D-E0E9EBC76E15}" destId="{8FFF9943-6EBE-4EBA-ADBC-F7B94100BACF}" srcOrd="2" destOrd="0" presId="urn:microsoft.com/office/officeart/2005/8/layout/hProcess11"/>
    <dgm:cxn modelId="{226F0F1F-9C41-4DCD-B0CF-2356D6FDB7FF}" type="presParOf" srcId="{6F05F294-7DA8-43C4-9E6E-160A4ECC95E1}" destId="{1CA55E3A-4FB7-453C-B33B-B87B012E492E}" srcOrd="1" destOrd="0" presId="urn:microsoft.com/office/officeart/2005/8/layout/hProcess11"/>
    <dgm:cxn modelId="{C66ED583-5E4C-4E1B-AE96-8F7E60A163CE}" type="presParOf" srcId="{6F05F294-7DA8-43C4-9E6E-160A4ECC95E1}" destId="{1DA82D64-3A38-4537-ABA4-E9A82BE70DAD}" srcOrd="2" destOrd="0" presId="urn:microsoft.com/office/officeart/2005/8/layout/hProcess11"/>
    <dgm:cxn modelId="{98D51EE7-858B-47B6-B4C1-2796293CAC7E}" type="presParOf" srcId="{1DA82D64-3A38-4537-ABA4-E9A82BE70DAD}" destId="{0D0E0BC3-749B-4528-B36B-9BF1B1C8FA42}" srcOrd="0" destOrd="0" presId="urn:microsoft.com/office/officeart/2005/8/layout/hProcess11"/>
    <dgm:cxn modelId="{5F317023-480A-4D3C-9B75-645FBBABE786}" type="presParOf" srcId="{1DA82D64-3A38-4537-ABA4-E9A82BE70DAD}" destId="{AF511F1F-E05F-4E99-98C2-0605731BC043}" srcOrd="1" destOrd="0" presId="urn:microsoft.com/office/officeart/2005/8/layout/hProcess11"/>
    <dgm:cxn modelId="{35C6B128-A41A-4DA9-8CF9-85D8C78FD064}" type="presParOf" srcId="{1DA82D64-3A38-4537-ABA4-E9A82BE70DAD}" destId="{59B7CD39-4841-49F8-BA12-C1E71B254716}" srcOrd="2" destOrd="0" presId="urn:microsoft.com/office/officeart/2005/8/layout/hProcess11"/>
    <dgm:cxn modelId="{C8F62E78-75B0-49B9-A669-D7162EFB3CD6}" type="presParOf" srcId="{6F05F294-7DA8-43C4-9E6E-160A4ECC95E1}" destId="{F26500BE-086C-442E-A116-0BD7408E37FD}" srcOrd="3" destOrd="0" presId="urn:microsoft.com/office/officeart/2005/8/layout/hProcess11"/>
    <dgm:cxn modelId="{CA68D922-520D-4968-A95B-DA34174597CC}" type="presParOf" srcId="{6F05F294-7DA8-43C4-9E6E-160A4ECC95E1}" destId="{2C813349-B931-4A67-A246-2A80CB0B0DF8}" srcOrd="4" destOrd="0" presId="urn:microsoft.com/office/officeart/2005/8/layout/hProcess11"/>
    <dgm:cxn modelId="{1DC9AF1D-96D6-4DD1-8C12-F77700AB344E}" type="presParOf" srcId="{2C813349-B931-4A67-A246-2A80CB0B0DF8}" destId="{98723EEB-FFCF-4687-97BD-F870C4DBBC47}" srcOrd="0" destOrd="0" presId="urn:microsoft.com/office/officeart/2005/8/layout/hProcess11"/>
    <dgm:cxn modelId="{A7021370-ECC9-4B57-AAD4-C72C67B2A390}" type="presParOf" srcId="{2C813349-B931-4A67-A246-2A80CB0B0DF8}" destId="{277797ED-A7BA-482E-979B-C764C694DF8F}" srcOrd="1" destOrd="0" presId="urn:microsoft.com/office/officeart/2005/8/layout/hProcess11"/>
    <dgm:cxn modelId="{2277CE2F-7E87-4453-8644-562835346A7F}" type="presParOf" srcId="{2C813349-B931-4A67-A246-2A80CB0B0DF8}" destId="{1651FDDA-B88B-438D-942E-49B56347CD5A}" srcOrd="2" destOrd="0" presId="urn:microsoft.com/office/officeart/2005/8/layout/hProcess11"/>
    <dgm:cxn modelId="{8F6C24EF-FE85-45E7-9082-B147080BF1C1}" type="presParOf" srcId="{6F05F294-7DA8-43C4-9E6E-160A4ECC95E1}" destId="{1E2225DD-6DD1-4796-877F-42035138C488}" srcOrd="5" destOrd="0" presId="urn:microsoft.com/office/officeart/2005/8/layout/hProcess11"/>
    <dgm:cxn modelId="{A705F918-61F5-49F9-AB09-6D31869C6CF6}" type="presParOf" srcId="{6F05F294-7DA8-43C4-9E6E-160A4ECC95E1}" destId="{3BBE28C5-3535-48AD-81B4-F0DE1F1AE0AC}" srcOrd="6" destOrd="0" presId="urn:microsoft.com/office/officeart/2005/8/layout/hProcess11"/>
    <dgm:cxn modelId="{62B009B7-40B8-44CE-9761-A7B4F4D678C3}" type="presParOf" srcId="{3BBE28C5-3535-48AD-81B4-F0DE1F1AE0AC}" destId="{AF917185-5AA6-4464-BE53-D12F2B425414}" srcOrd="0" destOrd="0" presId="urn:microsoft.com/office/officeart/2005/8/layout/hProcess11"/>
    <dgm:cxn modelId="{993AF97E-608B-4BCF-B02B-E06E2F09AC61}" type="presParOf" srcId="{3BBE28C5-3535-48AD-81B4-F0DE1F1AE0AC}" destId="{6EC8A54F-BDC0-4602-BD81-B0FD271F747B}" srcOrd="1" destOrd="0" presId="urn:microsoft.com/office/officeart/2005/8/layout/hProcess11"/>
    <dgm:cxn modelId="{E46434F3-3FD8-4424-A0EC-F4E247EBEA37}" type="presParOf" srcId="{3BBE28C5-3535-48AD-81B4-F0DE1F1AE0AC}" destId="{68EBF126-B133-4F74-81E8-E9DF0961EA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F3F12-C04F-49CA-A0D7-03D76253BA0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8F42C64-C6B7-4DA9-99B9-442F5AB5B77A}">
      <dgm:prSet phldrT="[文字]" custT="1"/>
      <dgm:spPr/>
      <dgm:t>
        <a:bodyPr/>
        <a:lstStyle/>
        <a:p>
          <a:r>
            <a:rPr lang="en-US" altLang="zh-TW" sz="2400" dirty="0">
              <a:latin typeface="華康娃娃體" panose="040B0509000000000000" pitchFamily="81" charset="-120"/>
              <a:ea typeface="華康娃娃體" panose="040B0509000000000000" pitchFamily="81" charset="-120"/>
            </a:rPr>
            <a:t>224</a:t>
          </a:r>
        </a:p>
        <a:p>
          <a:r>
            <a:rPr lang="zh-TW" altLang="en-US" sz="2400" dirty="0">
              <a:latin typeface="華康娃娃體" panose="040B0509000000000000" pitchFamily="81" charset="-120"/>
              <a:ea typeface="華康娃娃體" panose="040B0509000000000000" pitchFamily="81" charset="-120"/>
            </a:rPr>
            <a:t>成績公告</a:t>
          </a:r>
        </a:p>
      </dgm:t>
    </dgm:pt>
    <dgm:pt modelId="{FEC297E6-D2F3-4614-8831-BEAC6FF4534A}" type="parTrans" cxnId="{8E69ED52-E248-44CD-9B37-46DAD13462FB}">
      <dgm:prSet/>
      <dgm:spPr/>
      <dgm:t>
        <a:bodyPr/>
        <a:lstStyle/>
        <a:p>
          <a:endParaRPr lang="zh-TW" altLang="en-US"/>
        </a:p>
      </dgm:t>
    </dgm:pt>
    <dgm:pt modelId="{2BC438D3-2591-4DEA-B742-B425E03458B0}" type="sibTrans" cxnId="{8E69ED52-E248-44CD-9B37-46DAD13462FB}">
      <dgm:prSet/>
      <dgm:spPr/>
      <dgm:t>
        <a:bodyPr/>
        <a:lstStyle/>
        <a:p>
          <a:endParaRPr lang="zh-TW" altLang="en-US"/>
        </a:p>
      </dgm:t>
    </dgm:pt>
    <dgm:pt modelId="{0905E6D7-CB79-49C3-899D-2C920BCB2448}">
      <dgm:prSet phldrT="[文字]" custT="1"/>
      <dgm:spPr/>
      <dgm:t>
        <a:bodyPr/>
        <a:lstStyle/>
        <a:p>
          <a:r>
            <a:rPr lang="en-US" altLang="zh-TW" sz="2400" dirty="0">
              <a:latin typeface="華康娃娃體" panose="040B0509000000000000" pitchFamily="81" charset="-120"/>
              <a:ea typeface="華康娃娃體" panose="040B0509000000000000" pitchFamily="81" charset="-120"/>
            </a:rPr>
            <a:t>331</a:t>
          </a:r>
        </a:p>
        <a:p>
          <a:r>
            <a:rPr lang="zh-TW" altLang="en-US" sz="2400" dirty="0">
              <a:latin typeface="華康娃娃體" panose="040B0509000000000000" pitchFamily="81" charset="-120"/>
              <a:ea typeface="華康娃娃體" panose="040B0509000000000000" pitchFamily="81" charset="-120"/>
            </a:rPr>
            <a:t>一階放榜</a:t>
          </a:r>
        </a:p>
      </dgm:t>
    </dgm:pt>
    <dgm:pt modelId="{E753F013-FA62-4F2B-B24F-AEB7191A9FCA}" type="parTrans" cxnId="{BA4DA371-002A-4BB3-9738-95706310ECBE}">
      <dgm:prSet/>
      <dgm:spPr/>
      <dgm:t>
        <a:bodyPr/>
        <a:lstStyle/>
        <a:p>
          <a:endParaRPr lang="zh-TW" altLang="en-US"/>
        </a:p>
      </dgm:t>
    </dgm:pt>
    <dgm:pt modelId="{765AF8F5-9E93-4D6D-B78F-731F1C6573A1}" type="sibTrans" cxnId="{BA4DA371-002A-4BB3-9738-95706310ECBE}">
      <dgm:prSet/>
      <dgm:spPr/>
      <dgm:t>
        <a:bodyPr/>
        <a:lstStyle/>
        <a:p>
          <a:endParaRPr lang="zh-TW" altLang="en-US"/>
        </a:p>
      </dgm:t>
    </dgm:pt>
    <dgm:pt modelId="{4537FC34-B46A-4DB6-A5D8-A9ED83625A45}">
      <dgm:prSet phldr="0" custT="1"/>
      <dgm:spPr/>
      <dgm:t>
        <a:bodyPr/>
        <a:lstStyle/>
        <a:p>
          <a:pPr rtl="0"/>
          <a:r>
            <a:rPr lang="zh-TW" altLang="en-US" sz="2800" dirty="0">
              <a:latin typeface="華康娃娃體" panose="040B0509000000000000" pitchFamily="81" charset="-120"/>
              <a:ea typeface="華康娃娃體" panose="040B0509000000000000" pitchFamily="81" charset="-120"/>
            </a:rPr>
            <a:t>準備口面試</a:t>
          </a:r>
        </a:p>
      </dgm:t>
    </dgm:pt>
    <dgm:pt modelId="{BAB6DA06-3B32-49E3-8AE7-D724201C8164}" type="parTrans" cxnId="{0B87D41B-B000-47C1-9279-4348AE345A92}">
      <dgm:prSet/>
      <dgm:spPr/>
      <dgm:t>
        <a:bodyPr/>
        <a:lstStyle/>
        <a:p>
          <a:endParaRPr lang="zh-TW" altLang="en-US"/>
        </a:p>
      </dgm:t>
    </dgm:pt>
    <dgm:pt modelId="{BD84B3F2-352F-4DA8-87C6-674857DA8EA2}" type="sibTrans" cxnId="{0B87D41B-B000-47C1-9279-4348AE345A92}">
      <dgm:prSet/>
      <dgm:spPr/>
      <dgm:t>
        <a:bodyPr/>
        <a:lstStyle/>
        <a:p>
          <a:endParaRPr lang="zh-TW" altLang="en-US"/>
        </a:p>
      </dgm:t>
    </dgm:pt>
    <dgm:pt modelId="{6AEBD7CA-5F4D-4C60-B9FD-B00FE1FA0D83}">
      <dgm:prSet phldrT="[文字]" custT="1"/>
      <dgm:spPr/>
      <dgm:t>
        <a:bodyPr/>
        <a:lstStyle/>
        <a:p>
          <a:r>
            <a:rPr lang="en-US" altLang="zh-TW" sz="2800" dirty="0">
              <a:latin typeface="華康娃娃體" panose="040B0509000000000000" pitchFamily="81" charset="-120"/>
              <a:ea typeface="華康娃娃體" panose="040B0509000000000000" pitchFamily="81" charset="-120"/>
            </a:rPr>
            <a:t>4</a:t>
          </a:r>
          <a:r>
            <a:rPr lang="zh-TW" altLang="en-US" sz="2800" dirty="0">
              <a:latin typeface="華康娃娃體" panose="040B0509000000000000" pitchFamily="81" charset="-120"/>
              <a:ea typeface="華康娃娃體" panose="040B0509000000000000" pitchFamily="81" charset="-120"/>
            </a:rPr>
            <a:t>月</a:t>
          </a:r>
          <a:endParaRPr lang="en-US" altLang="zh-TW" sz="2800" dirty="0">
            <a:latin typeface="華康娃娃體" panose="040B0509000000000000" pitchFamily="81" charset="-120"/>
            <a:ea typeface="華康娃娃體" panose="040B0509000000000000" pitchFamily="81" charset="-120"/>
          </a:endParaRPr>
        </a:p>
        <a:p>
          <a:r>
            <a:rPr lang="zh-TW" altLang="en-US" sz="2800" dirty="0">
              <a:latin typeface="華康娃娃體" panose="040B0509000000000000" pitchFamily="81" charset="-120"/>
              <a:ea typeface="華康娃娃體" panose="040B0509000000000000" pitchFamily="81" charset="-120"/>
            </a:rPr>
            <a:t>交備審</a:t>
          </a:r>
        </a:p>
      </dgm:t>
    </dgm:pt>
    <dgm:pt modelId="{ACC53E11-3774-4761-8DF1-7844DA99098B}" type="parTrans" cxnId="{81E39C09-4CBC-4C45-9A94-3F158C7E640D}">
      <dgm:prSet/>
      <dgm:spPr/>
      <dgm:t>
        <a:bodyPr/>
        <a:lstStyle/>
        <a:p>
          <a:endParaRPr lang="zh-TW" altLang="en-US"/>
        </a:p>
      </dgm:t>
    </dgm:pt>
    <dgm:pt modelId="{A9C13106-A02E-4F84-9133-C2A296C461DF}" type="sibTrans" cxnId="{81E39C09-4CBC-4C45-9A94-3F158C7E640D}">
      <dgm:prSet/>
      <dgm:spPr/>
      <dgm:t>
        <a:bodyPr/>
        <a:lstStyle/>
        <a:p>
          <a:endParaRPr lang="zh-TW" altLang="en-US"/>
        </a:p>
      </dgm:t>
    </dgm:pt>
    <dgm:pt modelId="{B1707ADF-A7B3-416A-BC4B-D9D188112F72}" type="pres">
      <dgm:prSet presAssocID="{F87F3F12-C04F-49CA-A0D7-03D76253BA00}" presName="Name0" presStyleCnt="0">
        <dgm:presLayoutVars>
          <dgm:dir/>
          <dgm:resizeHandles val="exact"/>
        </dgm:presLayoutVars>
      </dgm:prSet>
      <dgm:spPr/>
    </dgm:pt>
    <dgm:pt modelId="{F07C9CFC-A5CF-42B9-88CB-C6E6DEED2CC6}" type="pres">
      <dgm:prSet presAssocID="{F87F3F12-C04F-49CA-A0D7-03D76253BA00}" presName="arrow" presStyleLbl="bgShp" presStyleIdx="0" presStyleCnt="1"/>
      <dgm:spPr/>
    </dgm:pt>
    <dgm:pt modelId="{940FB11F-400A-4EFD-BCD9-59B4C2D02CF6}" type="pres">
      <dgm:prSet presAssocID="{F87F3F12-C04F-49CA-A0D7-03D76253BA00}" presName="points" presStyleCnt="0"/>
      <dgm:spPr/>
    </dgm:pt>
    <dgm:pt modelId="{7A644249-8586-4BA4-AA54-1B87C76A0928}" type="pres">
      <dgm:prSet presAssocID="{48F42C64-C6B7-4DA9-99B9-442F5AB5B77A}" presName="compositeA" presStyleCnt="0"/>
      <dgm:spPr/>
    </dgm:pt>
    <dgm:pt modelId="{17C6D6BE-80FB-4D7F-B5DA-51010470DB13}" type="pres">
      <dgm:prSet presAssocID="{48F42C64-C6B7-4DA9-99B9-442F5AB5B77A}" presName="textA" presStyleLbl="revTx" presStyleIdx="0" presStyleCnt="4">
        <dgm:presLayoutVars>
          <dgm:bulletEnabled val="1"/>
        </dgm:presLayoutVars>
      </dgm:prSet>
      <dgm:spPr/>
    </dgm:pt>
    <dgm:pt modelId="{616371D4-971C-4491-BAE0-006EBF896778}" type="pres">
      <dgm:prSet presAssocID="{48F42C64-C6B7-4DA9-99B9-442F5AB5B77A}" presName="circleA" presStyleLbl="node1" presStyleIdx="0" presStyleCnt="4"/>
      <dgm:spPr/>
    </dgm:pt>
    <dgm:pt modelId="{148A1057-99A0-4503-98DB-0AC5358195FC}" type="pres">
      <dgm:prSet presAssocID="{48F42C64-C6B7-4DA9-99B9-442F5AB5B77A}" presName="spaceA" presStyleCnt="0"/>
      <dgm:spPr/>
    </dgm:pt>
    <dgm:pt modelId="{9F03395C-370E-428E-B6DF-6A36188A63D5}" type="pres">
      <dgm:prSet presAssocID="{2BC438D3-2591-4DEA-B742-B425E03458B0}" presName="space" presStyleCnt="0"/>
      <dgm:spPr/>
    </dgm:pt>
    <dgm:pt modelId="{1860228A-0C74-4673-8AD8-CC331CA6BE97}" type="pres">
      <dgm:prSet presAssocID="{0905E6D7-CB79-49C3-899D-2C920BCB2448}" presName="compositeB" presStyleCnt="0"/>
      <dgm:spPr/>
    </dgm:pt>
    <dgm:pt modelId="{F880CA75-0A1C-45B7-9059-D09AB5FBB083}" type="pres">
      <dgm:prSet presAssocID="{0905E6D7-CB79-49C3-899D-2C920BCB2448}" presName="textB" presStyleLbl="revTx" presStyleIdx="1" presStyleCnt="4">
        <dgm:presLayoutVars>
          <dgm:bulletEnabled val="1"/>
        </dgm:presLayoutVars>
      </dgm:prSet>
      <dgm:spPr/>
    </dgm:pt>
    <dgm:pt modelId="{1274302F-7FC8-4CF1-AB41-DD052BBD1B2C}" type="pres">
      <dgm:prSet presAssocID="{0905E6D7-CB79-49C3-899D-2C920BCB2448}" presName="circleB" presStyleLbl="node1" presStyleIdx="1" presStyleCnt="4"/>
      <dgm:spPr/>
    </dgm:pt>
    <dgm:pt modelId="{98A33A6F-CB09-4CAB-9294-D05D40C33C55}" type="pres">
      <dgm:prSet presAssocID="{0905E6D7-CB79-49C3-899D-2C920BCB2448}" presName="spaceB" presStyleCnt="0"/>
      <dgm:spPr/>
    </dgm:pt>
    <dgm:pt modelId="{3492E2DC-BA46-4456-969D-09E6800C1207}" type="pres">
      <dgm:prSet presAssocID="{765AF8F5-9E93-4D6D-B78F-731F1C6573A1}" presName="space" presStyleCnt="0"/>
      <dgm:spPr/>
    </dgm:pt>
    <dgm:pt modelId="{6AFBF9B8-8E13-41D0-AB21-87EAED3C80BE}" type="pres">
      <dgm:prSet presAssocID="{6AEBD7CA-5F4D-4C60-B9FD-B00FE1FA0D83}" presName="compositeA" presStyleCnt="0"/>
      <dgm:spPr/>
    </dgm:pt>
    <dgm:pt modelId="{B05382F8-89E1-402B-88D2-41317A50CB4C}" type="pres">
      <dgm:prSet presAssocID="{6AEBD7CA-5F4D-4C60-B9FD-B00FE1FA0D83}" presName="textA" presStyleLbl="revTx" presStyleIdx="2" presStyleCnt="4">
        <dgm:presLayoutVars>
          <dgm:bulletEnabled val="1"/>
        </dgm:presLayoutVars>
      </dgm:prSet>
      <dgm:spPr/>
    </dgm:pt>
    <dgm:pt modelId="{A339DE37-F3FE-4F6E-B53E-DED202E16B60}" type="pres">
      <dgm:prSet presAssocID="{6AEBD7CA-5F4D-4C60-B9FD-B00FE1FA0D83}" presName="circleA" presStyleLbl="node1" presStyleIdx="2" presStyleCnt="4"/>
      <dgm:spPr/>
    </dgm:pt>
    <dgm:pt modelId="{D0CFCF3B-4C59-497E-8022-CBEDD551609D}" type="pres">
      <dgm:prSet presAssocID="{6AEBD7CA-5F4D-4C60-B9FD-B00FE1FA0D83}" presName="spaceA" presStyleCnt="0"/>
      <dgm:spPr/>
    </dgm:pt>
    <dgm:pt modelId="{BED49847-32E7-4268-A774-F9D1588B1CD9}" type="pres">
      <dgm:prSet presAssocID="{A9C13106-A02E-4F84-9133-C2A296C461DF}" presName="space" presStyleCnt="0"/>
      <dgm:spPr/>
    </dgm:pt>
    <dgm:pt modelId="{3741B7A5-ABC5-490E-B27B-91644056DAE5}" type="pres">
      <dgm:prSet presAssocID="{4537FC34-B46A-4DB6-A5D8-A9ED83625A45}" presName="compositeB" presStyleCnt="0"/>
      <dgm:spPr/>
    </dgm:pt>
    <dgm:pt modelId="{C19546DF-F88D-4D06-8847-3AC98C117426}" type="pres">
      <dgm:prSet presAssocID="{4537FC34-B46A-4DB6-A5D8-A9ED83625A45}" presName="textB" presStyleLbl="revTx" presStyleIdx="3" presStyleCnt="4">
        <dgm:presLayoutVars>
          <dgm:bulletEnabled val="1"/>
        </dgm:presLayoutVars>
      </dgm:prSet>
      <dgm:spPr/>
    </dgm:pt>
    <dgm:pt modelId="{8155B962-232E-4384-A737-2512976F561A}" type="pres">
      <dgm:prSet presAssocID="{4537FC34-B46A-4DB6-A5D8-A9ED83625A45}" presName="circleB" presStyleLbl="node1" presStyleIdx="3" presStyleCnt="4"/>
      <dgm:spPr/>
    </dgm:pt>
    <dgm:pt modelId="{C3F730F7-B626-460F-9CD4-F9845850D1BB}" type="pres">
      <dgm:prSet presAssocID="{4537FC34-B46A-4DB6-A5D8-A9ED83625A45}" presName="spaceB" presStyleCnt="0"/>
      <dgm:spPr/>
    </dgm:pt>
  </dgm:ptLst>
  <dgm:cxnLst>
    <dgm:cxn modelId="{7EC5C206-0258-4048-9E0A-0B92B7DA8369}" type="presOf" srcId="{48F42C64-C6B7-4DA9-99B9-442F5AB5B77A}" destId="{17C6D6BE-80FB-4D7F-B5DA-51010470DB13}" srcOrd="0" destOrd="0" presId="urn:microsoft.com/office/officeart/2005/8/layout/hProcess11"/>
    <dgm:cxn modelId="{81E39C09-4CBC-4C45-9A94-3F158C7E640D}" srcId="{F87F3F12-C04F-49CA-A0D7-03D76253BA00}" destId="{6AEBD7CA-5F4D-4C60-B9FD-B00FE1FA0D83}" srcOrd="2" destOrd="0" parTransId="{ACC53E11-3774-4761-8DF1-7844DA99098B}" sibTransId="{A9C13106-A02E-4F84-9133-C2A296C461DF}"/>
    <dgm:cxn modelId="{0B87D41B-B000-47C1-9279-4348AE345A92}" srcId="{F87F3F12-C04F-49CA-A0D7-03D76253BA00}" destId="{4537FC34-B46A-4DB6-A5D8-A9ED83625A45}" srcOrd="3" destOrd="0" parTransId="{BAB6DA06-3B32-49E3-8AE7-D724201C8164}" sibTransId="{BD84B3F2-352F-4DA8-87C6-674857DA8EA2}"/>
    <dgm:cxn modelId="{BA4DA371-002A-4BB3-9738-95706310ECBE}" srcId="{F87F3F12-C04F-49CA-A0D7-03D76253BA00}" destId="{0905E6D7-CB79-49C3-899D-2C920BCB2448}" srcOrd="1" destOrd="0" parTransId="{E753F013-FA62-4F2B-B24F-AEB7191A9FCA}" sibTransId="{765AF8F5-9E93-4D6D-B78F-731F1C6573A1}"/>
    <dgm:cxn modelId="{8E69ED52-E248-44CD-9B37-46DAD13462FB}" srcId="{F87F3F12-C04F-49CA-A0D7-03D76253BA00}" destId="{48F42C64-C6B7-4DA9-99B9-442F5AB5B77A}" srcOrd="0" destOrd="0" parTransId="{FEC297E6-D2F3-4614-8831-BEAC6FF4534A}" sibTransId="{2BC438D3-2591-4DEA-B742-B425E03458B0}"/>
    <dgm:cxn modelId="{4E1F3E9C-CEDC-4914-A6C9-B5B0EC17BD24}" type="presOf" srcId="{6AEBD7CA-5F4D-4C60-B9FD-B00FE1FA0D83}" destId="{B05382F8-89E1-402B-88D2-41317A50CB4C}" srcOrd="0" destOrd="0" presId="urn:microsoft.com/office/officeart/2005/8/layout/hProcess11"/>
    <dgm:cxn modelId="{B32E29BA-27AA-4A79-85DD-398E4D0880AD}" type="presOf" srcId="{4537FC34-B46A-4DB6-A5D8-A9ED83625A45}" destId="{C19546DF-F88D-4D06-8847-3AC98C117426}" srcOrd="0" destOrd="0" presId="urn:microsoft.com/office/officeart/2005/8/layout/hProcess11"/>
    <dgm:cxn modelId="{BE988ACD-4A90-4EFD-97C2-18D9DCE6E681}" type="presOf" srcId="{0905E6D7-CB79-49C3-899D-2C920BCB2448}" destId="{F880CA75-0A1C-45B7-9059-D09AB5FBB083}" srcOrd="0" destOrd="0" presId="urn:microsoft.com/office/officeart/2005/8/layout/hProcess11"/>
    <dgm:cxn modelId="{5D37B3D9-0E2E-4219-AE22-F6FA5C991582}" type="presOf" srcId="{F87F3F12-C04F-49CA-A0D7-03D76253BA00}" destId="{B1707ADF-A7B3-416A-BC4B-D9D188112F72}" srcOrd="0" destOrd="0" presId="urn:microsoft.com/office/officeart/2005/8/layout/hProcess11"/>
    <dgm:cxn modelId="{61645738-60CB-40D7-B780-8CCA87BBC7F0}" type="presParOf" srcId="{B1707ADF-A7B3-416A-BC4B-D9D188112F72}" destId="{F07C9CFC-A5CF-42B9-88CB-C6E6DEED2CC6}" srcOrd="0" destOrd="0" presId="urn:microsoft.com/office/officeart/2005/8/layout/hProcess11"/>
    <dgm:cxn modelId="{CD174471-4CF4-477B-9173-0A7C3D06F7A4}" type="presParOf" srcId="{B1707ADF-A7B3-416A-BC4B-D9D188112F72}" destId="{940FB11F-400A-4EFD-BCD9-59B4C2D02CF6}" srcOrd="1" destOrd="0" presId="urn:microsoft.com/office/officeart/2005/8/layout/hProcess11"/>
    <dgm:cxn modelId="{5AF0D73D-B046-4D5D-A486-F604E474B8AE}" type="presParOf" srcId="{940FB11F-400A-4EFD-BCD9-59B4C2D02CF6}" destId="{7A644249-8586-4BA4-AA54-1B87C76A0928}" srcOrd="0" destOrd="0" presId="urn:microsoft.com/office/officeart/2005/8/layout/hProcess11"/>
    <dgm:cxn modelId="{79499E21-440B-4974-89CF-D29B6F6B9559}" type="presParOf" srcId="{7A644249-8586-4BA4-AA54-1B87C76A0928}" destId="{17C6D6BE-80FB-4D7F-B5DA-51010470DB13}" srcOrd="0" destOrd="0" presId="urn:microsoft.com/office/officeart/2005/8/layout/hProcess11"/>
    <dgm:cxn modelId="{99D93FFE-91C5-49DE-96A9-9E89C441A95A}" type="presParOf" srcId="{7A644249-8586-4BA4-AA54-1B87C76A0928}" destId="{616371D4-971C-4491-BAE0-006EBF896778}" srcOrd="1" destOrd="0" presId="urn:microsoft.com/office/officeart/2005/8/layout/hProcess11"/>
    <dgm:cxn modelId="{F86A0202-6420-498D-A7C2-E0FE3C1C33A9}" type="presParOf" srcId="{7A644249-8586-4BA4-AA54-1B87C76A0928}" destId="{148A1057-99A0-4503-98DB-0AC5358195FC}" srcOrd="2" destOrd="0" presId="urn:microsoft.com/office/officeart/2005/8/layout/hProcess11"/>
    <dgm:cxn modelId="{DEAF5016-B346-490A-B629-F9D47EFBCFEA}" type="presParOf" srcId="{940FB11F-400A-4EFD-BCD9-59B4C2D02CF6}" destId="{9F03395C-370E-428E-B6DF-6A36188A63D5}" srcOrd="1" destOrd="0" presId="urn:microsoft.com/office/officeart/2005/8/layout/hProcess11"/>
    <dgm:cxn modelId="{5C3A2551-401C-4E8E-A8E0-A081F5E3E68F}" type="presParOf" srcId="{940FB11F-400A-4EFD-BCD9-59B4C2D02CF6}" destId="{1860228A-0C74-4673-8AD8-CC331CA6BE97}" srcOrd="2" destOrd="0" presId="urn:microsoft.com/office/officeart/2005/8/layout/hProcess11"/>
    <dgm:cxn modelId="{31E640DD-CB19-4541-8FF5-2BDB886A83D2}" type="presParOf" srcId="{1860228A-0C74-4673-8AD8-CC331CA6BE97}" destId="{F880CA75-0A1C-45B7-9059-D09AB5FBB083}" srcOrd="0" destOrd="0" presId="urn:microsoft.com/office/officeart/2005/8/layout/hProcess11"/>
    <dgm:cxn modelId="{67E9ACA4-69A4-475D-BA17-A6F66EF390BE}" type="presParOf" srcId="{1860228A-0C74-4673-8AD8-CC331CA6BE97}" destId="{1274302F-7FC8-4CF1-AB41-DD052BBD1B2C}" srcOrd="1" destOrd="0" presId="urn:microsoft.com/office/officeart/2005/8/layout/hProcess11"/>
    <dgm:cxn modelId="{16750909-F79F-4B2A-AAFD-C9C11517E5CD}" type="presParOf" srcId="{1860228A-0C74-4673-8AD8-CC331CA6BE97}" destId="{98A33A6F-CB09-4CAB-9294-D05D40C33C55}" srcOrd="2" destOrd="0" presId="urn:microsoft.com/office/officeart/2005/8/layout/hProcess11"/>
    <dgm:cxn modelId="{CF342FF0-C3D6-4BA5-A14D-A5222878E5C2}" type="presParOf" srcId="{940FB11F-400A-4EFD-BCD9-59B4C2D02CF6}" destId="{3492E2DC-BA46-4456-969D-09E6800C1207}" srcOrd="3" destOrd="0" presId="urn:microsoft.com/office/officeart/2005/8/layout/hProcess11"/>
    <dgm:cxn modelId="{01ACE954-E84D-422F-A0EF-BB5927D12257}" type="presParOf" srcId="{940FB11F-400A-4EFD-BCD9-59B4C2D02CF6}" destId="{6AFBF9B8-8E13-41D0-AB21-87EAED3C80BE}" srcOrd="4" destOrd="0" presId="urn:microsoft.com/office/officeart/2005/8/layout/hProcess11"/>
    <dgm:cxn modelId="{A7FAC13C-1466-40D6-9329-7A8C6CDDE566}" type="presParOf" srcId="{6AFBF9B8-8E13-41D0-AB21-87EAED3C80BE}" destId="{B05382F8-89E1-402B-88D2-41317A50CB4C}" srcOrd="0" destOrd="0" presId="urn:microsoft.com/office/officeart/2005/8/layout/hProcess11"/>
    <dgm:cxn modelId="{21172890-F0FE-4D6B-A76B-D2B5AC522F7E}" type="presParOf" srcId="{6AFBF9B8-8E13-41D0-AB21-87EAED3C80BE}" destId="{A339DE37-F3FE-4F6E-B53E-DED202E16B60}" srcOrd="1" destOrd="0" presId="urn:microsoft.com/office/officeart/2005/8/layout/hProcess11"/>
    <dgm:cxn modelId="{1567B08D-FC06-40D5-B745-CB3C84B6CEF0}" type="presParOf" srcId="{6AFBF9B8-8E13-41D0-AB21-87EAED3C80BE}" destId="{D0CFCF3B-4C59-497E-8022-CBEDD551609D}" srcOrd="2" destOrd="0" presId="urn:microsoft.com/office/officeart/2005/8/layout/hProcess11"/>
    <dgm:cxn modelId="{4EA5F31D-3935-43C8-A750-CA2515A3F67A}" type="presParOf" srcId="{940FB11F-400A-4EFD-BCD9-59B4C2D02CF6}" destId="{BED49847-32E7-4268-A774-F9D1588B1CD9}" srcOrd="5" destOrd="0" presId="urn:microsoft.com/office/officeart/2005/8/layout/hProcess11"/>
    <dgm:cxn modelId="{0FBA2850-4273-47D9-A4A6-03C01DA1E95D}" type="presParOf" srcId="{940FB11F-400A-4EFD-BCD9-59B4C2D02CF6}" destId="{3741B7A5-ABC5-490E-B27B-91644056DAE5}" srcOrd="6" destOrd="0" presId="urn:microsoft.com/office/officeart/2005/8/layout/hProcess11"/>
    <dgm:cxn modelId="{E5963AEF-611D-486D-81AA-50B3D309589E}" type="presParOf" srcId="{3741B7A5-ABC5-490E-B27B-91644056DAE5}" destId="{C19546DF-F88D-4D06-8847-3AC98C117426}" srcOrd="0" destOrd="0" presId="urn:microsoft.com/office/officeart/2005/8/layout/hProcess11"/>
    <dgm:cxn modelId="{3B4242E0-3A97-4107-A216-A40C11E0EB26}" type="presParOf" srcId="{3741B7A5-ABC5-490E-B27B-91644056DAE5}" destId="{8155B962-232E-4384-A737-2512976F561A}" srcOrd="1" destOrd="0" presId="urn:microsoft.com/office/officeart/2005/8/layout/hProcess11"/>
    <dgm:cxn modelId="{4986AA5E-43FE-45A9-9407-DEAE4F787B55}" type="presParOf" srcId="{3741B7A5-ABC5-490E-B27B-91644056DAE5}" destId="{C3F730F7-B626-460F-9CD4-F9845850D1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26AEA-0D54-455B-A347-26813E736813}">
      <dsp:nvSpPr>
        <dsp:cNvPr id="0" name=""/>
        <dsp:cNvSpPr/>
      </dsp:nvSpPr>
      <dsp:spPr>
        <a:xfrm>
          <a:off x="0" y="995362"/>
          <a:ext cx="9601200" cy="13271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21E83-2DBB-494E-BA76-C3C785252233}">
      <dsp:nvSpPr>
        <dsp:cNvPr id="0" name=""/>
        <dsp:cNvSpPr/>
      </dsp:nvSpPr>
      <dsp:spPr>
        <a:xfrm>
          <a:off x="9028" y="0"/>
          <a:ext cx="1656556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暑假</a:t>
          </a:r>
          <a:endParaRPr lang="en-US" altLang="zh-TW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盡量把</a:t>
          </a:r>
          <a:endParaRPr lang="en-US" altLang="zh-TW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1~2</a:t>
          </a:r>
          <a:r>
            <a:rPr lang="zh-TW" altLang="en-US" sz="1600" kern="1200" dirty="0"/>
            <a:t>冊讀完</a:t>
          </a:r>
        </a:p>
      </dsp:txBody>
      <dsp:txXfrm>
        <a:off x="9028" y="0"/>
        <a:ext cx="1656556" cy="1327150"/>
      </dsp:txXfrm>
    </dsp:sp>
    <dsp:sp modelId="{7EB170C0-8257-4AE2-BB81-0D00D07E2E15}">
      <dsp:nvSpPr>
        <dsp:cNvPr id="0" name=""/>
        <dsp:cNvSpPr/>
      </dsp:nvSpPr>
      <dsp:spPr>
        <a:xfrm>
          <a:off x="671412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0BC3-749B-4528-B36B-9BF1B1C8FA42}">
      <dsp:nvSpPr>
        <dsp:cNvPr id="0" name=""/>
        <dsp:cNvSpPr/>
      </dsp:nvSpPr>
      <dsp:spPr>
        <a:xfrm>
          <a:off x="1748412" y="1990725"/>
          <a:ext cx="2016957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9</a:t>
          </a:r>
          <a:r>
            <a:rPr lang="zh-TW" altLang="en-US" sz="2000" kern="1200" dirty="0"/>
            <a:t>、</a:t>
          </a:r>
          <a:r>
            <a:rPr lang="en-US" altLang="zh-TW" sz="2000" kern="1200" dirty="0"/>
            <a:t>10</a:t>
          </a:r>
          <a:r>
            <a:rPr lang="zh-TW" altLang="en-US" sz="2000" kern="1200" dirty="0"/>
            <a:t>月緩衝期</a:t>
          </a:r>
          <a:endParaRPr lang="en-US" altLang="zh-TW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進度與復習比約</a:t>
          </a:r>
          <a:r>
            <a:rPr lang="en-US" altLang="zh-TW" sz="1600" kern="1200" dirty="0"/>
            <a:t>4:6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不要放棄進度</a:t>
          </a:r>
        </a:p>
      </dsp:txBody>
      <dsp:txXfrm>
        <a:off x="1748412" y="1990725"/>
        <a:ext cx="2016957" cy="1327150"/>
      </dsp:txXfrm>
    </dsp:sp>
    <dsp:sp modelId="{AF511F1F-E05F-4E99-98C2-0605731BC043}">
      <dsp:nvSpPr>
        <dsp:cNvPr id="0" name=""/>
        <dsp:cNvSpPr/>
      </dsp:nvSpPr>
      <dsp:spPr>
        <a:xfrm>
          <a:off x="2590997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23EEB-FFCF-4687-97BD-F870C4DBBC47}">
      <dsp:nvSpPr>
        <dsp:cNvPr id="0" name=""/>
        <dsp:cNvSpPr/>
      </dsp:nvSpPr>
      <dsp:spPr>
        <a:xfrm>
          <a:off x="3848197" y="-138285"/>
          <a:ext cx="2348351" cy="188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11</a:t>
          </a:r>
          <a:r>
            <a:rPr lang="zh-TW" altLang="en-US" sz="2000" kern="1200" dirty="0"/>
            <a:t>、</a:t>
          </a:r>
          <a:r>
            <a:rPr lang="en-US" altLang="zh-TW" sz="2000" kern="1200" dirty="0"/>
            <a:t>12</a:t>
          </a:r>
          <a:r>
            <a:rPr lang="zh-TW" altLang="en-US" sz="2000" kern="1200" dirty="0"/>
            <a:t>月</a:t>
          </a:r>
          <a:endParaRPr lang="en-US" altLang="zh-TW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踏實的複習完學測範圍 </a:t>
          </a:r>
          <a:endParaRPr lang="en-US" altLang="zh-TW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刷題目</a:t>
          </a:r>
          <a:endParaRPr lang="en-US" altLang="zh-TW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進度與復習比約</a:t>
          </a:r>
          <a:r>
            <a:rPr lang="en-US" altLang="zh-TW" sz="1600" kern="1200" dirty="0"/>
            <a:t>2:8</a:t>
          </a:r>
          <a:endParaRPr lang="zh-TW" altLang="en-US" sz="1600" kern="1200" dirty="0"/>
        </a:p>
      </dsp:txBody>
      <dsp:txXfrm>
        <a:off x="3848197" y="-138285"/>
        <a:ext cx="2348351" cy="1880292"/>
      </dsp:txXfrm>
    </dsp:sp>
    <dsp:sp modelId="{277797ED-A7BA-482E-979B-C764C694DF8F}">
      <dsp:nvSpPr>
        <dsp:cNvPr id="0" name=""/>
        <dsp:cNvSpPr/>
      </dsp:nvSpPr>
      <dsp:spPr>
        <a:xfrm>
          <a:off x="4856479" y="1631329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17185-5AA6-4464-BE53-D12F2B425414}">
      <dsp:nvSpPr>
        <dsp:cNvPr id="0" name=""/>
        <dsp:cNvSpPr/>
      </dsp:nvSpPr>
      <dsp:spPr>
        <a:xfrm>
          <a:off x="6279376" y="1990725"/>
          <a:ext cx="2352674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1</a:t>
          </a:r>
          <a:r>
            <a:rPr lang="zh-TW" altLang="en-US" sz="2000" kern="1200" dirty="0"/>
            <a:t>月～學測前一天</a:t>
          </a:r>
          <a:r>
            <a:rPr lang="zh-TW" altLang="en-US" sz="1600" kern="1200" dirty="0"/>
            <a:t>把模考、做過的練習題再看一遍</a:t>
          </a:r>
          <a:endParaRPr lang="en-US" altLang="zh-TW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專門看錯的</a:t>
          </a:r>
        </a:p>
      </dsp:txBody>
      <dsp:txXfrm>
        <a:off x="6279376" y="1990725"/>
        <a:ext cx="2352674" cy="1327150"/>
      </dsp:txXfrm>
    </dsp:sp>
    <dsp:sp modelId="{6EC8A54F-BDC0-4602-BD81-B0FD271F747B}">
      <dsp:nvSpPr>
        <dsp:cNvPr id="0" name=""/>
        <dsp:cNvSpPr/>
      </dsp:nvSpPr>
      <dsp:spPr>
        <a:xfrm>
          <a:off x="7289820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9CFC-A5CF-42B9-88CB-C6E6DEED2CC6}">
      <dsp:nvSpPr>
        <dsp:cNvPr id="0" name=""/>
        <dsp:cNvSpPr/>
      </dsp:nvSpPr>
      <dsp:spPr>
        <a:xfrm>
          <a:off x="0" y="930592"/>
          <a:ext cx="7731125" cy="12407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D6BE-80FB-4D7F-B5DA-51010470DB13}">
      <dsp:nvSpPr>
        <dsp:cNvPr id="0" name=""/>
        <dsp:cNvSpPr/>
      </dsp:nvSpPr>
      <dsp:spPr>
        <a:xfrm>
          <a:off x="3482" y="0"/>
          <a:ext cx="1674951" cy="124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224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成績公告</a:t>
          </a:r>
        </a:p>
      </dsp:txBody>
      <dsp:txXfrm>
        <a:off x="3482" y="0"/>
        <a:ext cx="1674951" cy="1240790"/>
      </dsp:txXfrm>
    </dsp:sp>
    <dsp:sp modelId="{616371D4-971C-4491-BAE0-006EBF896778}">
      <dsp:nvSpPr>
        <dsp:cNvPr id="0" name=""/>
        <dsp:cNvSpPr/>
      </dsp:nvSpPr>
      <dsp:spPr>
        <a:xfrm>
          <a:off x="685859" y="1395888"/>
          <a:ext cx="310197" cy="310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0CA75-0A1C-45B7-9059-D09AB5FBB083}">
      <dsp:nvSpPr>
        <dsp:cNvPr id="0" name=""/>
        <dsp:cNvSpPr/>
      </dsp:nvSpPr>
      <dsp:spPr>
        <a:xfrm>
          <a:off x="1762181" y="1861185"/>
          <a:ext cx="1674951" cy="124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331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一階放榜</a:t>
          </a:r>
        </a:p>
      </dsp:txBody>
      <dsp:txXfrm>
        <a:off x="1762181" y="1861185"/>
        <a:ext cx="1674951" cy="1240790"/>
      </dsp:txXfrm>
    </dsp:sp>
    <dsp:sp modelId="{1274302F-7FC8-4CF1-AB41-DD052BBD1B2C}">
      <dsp:nvSpPr>
        <dsp:cNvPr id="0" name=""/>
        <dsp:cNvSpPr/>
      </dsp:nvSpPr>
      <dsp:spPr>
        <a:xfrm>
          <a:off x="2444558" y="1395888"/>
          <a:ext cx="310197" cy="310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382F8-89E1-402B-88D2-41317A50CB4C}">
      <dsp:nvSpPr>
        <dsp:cNvPr id="0" name=""/>
        <dsp:cNvSpPr/>
      </dsp:nvSpPr>
      <dsp:spPr>
        <a:xfrm>
          <a:off x="3520880" y="0"/>
          <a:ext cx="1674951" cy="124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4</a:t>
          </a:r>
          <a:r>
            <a:rPr lang="zh-TW" altLang="en-US" sz="28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月</a:t>
          </a:r>
          <a:endParaRPr lang="en-US" altLang="zh-TW" sz="2800" kern="1200" dirty="0">
            <a:latin typeface="華康娃娃體" panose="040B0509000000000000" pitchFamily="81" charset="-120"/>
            <a:ea typeface="華康娃娃體" panose="040B0509000000000000" pitchFamily="81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交備審</a:t>
          </a:r>
        </a:p>
      </dsp:txBody>
      <dsp:txXfrm>
        <a:off x="3520880" y="0"/>
        <a:ext cx="1674951" cy="1240790"/>
      </dsp:txXfrm>
    </dsp:sp>
    <dsp:sp modelId="{A339DE37-F3FE-4F6E-B53E-DED202E16B60}">
      <dsp:nvSpPr>
        <dsp:cNvPr id="0" name=""/>
        <dsp:cNvSpPr/>
      </dsp:nvSpPr>
      <dsp:spPr>
        <a:xfrm>
          <a:off x="4203256" y="1395888"/>
          <a:ext cx="310197" cy="310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546DF-F88D-4D06-8847-3AC98C117426}">
      <dsp:nvSpPr>
        <dsp:cNvPr id="0" name=""/>
        <dsp:cNvSpPr/>
      </dsp:nvSpPr>
      <dsp:spPr>
        <a:xfrm>
          <a:off x="5279578" y="1861185"/>
          <a:ext cx="1674951" cy="124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華康娃娃體" panose="040B0509000000000000" pitchFamily="81" charset="-120"/>
              <a:ea typeface="華康娃娃體" panose="040B0509000000000000" pitchFamily="81" charset="-120"/>
            </a:rPr>
            <a:t>準備口面試</a:t>
          </a:r>
        </a:p>
      </dsp:txBody>
      <dsp:txXfrm>
        <a:off x="5279578" y="1861185"/>
        <a:ext cx="1674951" cy="1240790"/>
      </dsp:txXfrm>
    </dsp:sp>
    <dsp:sp modelId="{8155B962-232E-4384-A737-2512976F561A}">
      <dsp:nvSpPr>
        <dsp:cNvPr id="0" name=""/>
        <dsp:cNvSpPr/>
      </dsp:nvSpPr>
      <dsp:spPr>
        <a:xfrm>
          <a:off x="5961955" y="1395888"/>
          <a:ext cx="310197" cy="310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5999EA-2A55-40C0-AAC6-89B24F82C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B0394B-C0A3-459B-A0F5-CAAEA1B27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F3799A-413F-44D5-9CB9-B06DB347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BB41B5-3384-404A-8F43-CA59D750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729374-1432-4A18-8AF1-69BEAF77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60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55B869-AC93-4AFE-B4F3-37F43273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C1D67A-D5D0-4957-830F-0268961C5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B59547-B275-4186-9CD9-73342A10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13459A-8B86-4944-AF59-C9442B67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1F48C4-0DC9-4633-B7FC-94FB2539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155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797574E-2A29-4BA4-A687-47444A3F8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A5CFA5-0EA0-4F68-AF62-B888D542B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BAED8D-AE6E-4DBE-8514-6907AA16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CF7CF6-3743-4D28-9A16-8A32D799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CAF072-6D02-44BF-9F7E-8102920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748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50800" y="3010401"/>
            <a:ext cx="12293600" cy="712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1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35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480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00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414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102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804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4791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74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07F4C-322D-4AB2-AC6B-C066B259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2818FE-4F30-416F-AF89-20400B97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78425B-F02D-445B-9E45-7F41AED0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27797C-78E3-4B67-903A-8492EDC6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B1358B-3346-495A-9530-D4D8D24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5120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9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0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7540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97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8462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3155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7824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74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151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670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38BE4F-F6FD-40B3-BCD0-D7853CBD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5EB0F6-5AE2-4FF0-89E7-16AA7F1A1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46849F-E9C3-4635-81A3-29CCCD71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6AFEFA-8D8E-436F-9B08-5E9D389E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730B7-5535-4FA0-BF91-D056574C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5217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215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2655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5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4754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7144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0248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1236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8146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7040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663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1B23FE-F2C2-47C6-8ED8-2C391004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0009E-840D-469D-884C-7EF631185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947D71-55B9-4C30-956D-AB0543D2E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79FD48-DD1F-4F4E-B69F-8B342867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E5D77B-22AE-43E7-86AD-72E5609B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E13F27-5846-4033-B3A3-A6BC3BD6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0740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0050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57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854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107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254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621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6654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7573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004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221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916A87-292D-4EBE-B39E-16167C0A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FC0575-9D2C-4C7D-B136-5CE617DA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5D40D5-6D0F-401B-987C-B3B9A744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C4C4F8E-4573-46CF-8496-0880A1B6C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82232ED-D82E-4042-AD33-65ADFA5A3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584A1EC-F2CD-48B6-ACC0-30C3C8B7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9541205-82EC-4D32-8FCE-F3AC7431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1610C2-B2C9-4EC1-822D-CDFD54E4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03667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0659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51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546697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9100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6889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4003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0499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52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6E436-EB49-4F83-8BA1-A269FAC1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7CE7CF-703B-40C2-AEBC-7E68D8A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4C55A9-27BC-4E58-8A00-39D54F26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C23F83-0346-4A7F-B91F-5EBE551B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434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5BBF118-9354-4E82-8766-2C247188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EE8B0F-5A7C-4F15-AEE3-C3EF9749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840083-0ABD-4520-81ED-59E494B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7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575013-45E0-45FE-8154-8D93EB18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DE5B67-87A2-4F63-9857-79B674B2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9393D9-8FB4-434B-8893-7132D203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8508D42-C7D1-4812-B791-55FDF40D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3F82AC-B5C7-4D84-B89E-A317ED3A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E89CC2B-BBA8-4287-B46F-D54A561D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94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587CF-14AB-476A-83F6-648213A9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924A812-363A-4DB4-84D9-AA46774A9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B68805-2294-4424-9418-899C2401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9588D2-9284-4001-A490-533211F4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2B7B7D-BEC0-4161-8E41-585C1338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39C182-5BE3-4C12-9F38-6BF461B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98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D1E69D-CB5F-41EE-8731-89C99B71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41CC8-8892-4B94-B6FA-E9AE9DE8C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122B26-51FA-4F74-9DEE-8DE55CF48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F42FE8-09B2-4C77-B605-1CD7E2456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884506-7A80-4CA3-887F-2BF76F9AC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78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1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4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cs.csie.ntnu.edu.tw/" TargetMode="Externa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66BA3B6-3053-436D-948C-02D48B605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講給你聽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16E195-A027-4213-8DBB-DD7A50319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我們的血汗路途</a:t>
            </a:r>
          </a:p>
        </p:txBody>
      </p:sp>
    </p:spTree>
    <p:extLst>
      <p:ext uri="{BB962C8B-B14F-4D97-AF65-F5344CB8AC3E}">
        <p14:creationId xmlns:p14="http://schemas.microsoft.com/office/powerpoint/2010/main" val="308762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C328AA-63C0-48EC-8385-BE1A03E8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如何選填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2D30B0-FEB6-4221-A561-D73CE774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各校系繁星採計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%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數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歷屆學測級分、科目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各校系採計的在校成績科目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+mn-ea"/>
              </a:rPr>
              <a:t>落點分析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當參考用   多方比對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22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24080"/>
            <a:ext cx="12192000" cy="756073"/>
            <a:chOff x="0" y="3393059"/>
            <a:chExt cx="9144000" cy="567055"/>
          </a:xfrm>
        </p:grpSpPr>
        <p:sp>
          <p:nvSpPr>
            <p:cNvPr id="3" name="object 3"/>
            <p:cNvSpPr/>
            <p:nvPr/>
          </p:nvSpPr>
          <p:spPr>
            <a:xfrm>
              <a:off x="0" y="3671760"/>
              <a:ext cx="9144000" cy="9525"/>
            </a:xfrm>
            <a:custGeom>
              <a:avLst/>
              <a:gdLst/>
              <a:ahLst/>
              <a:cxnLst/>
              <a:rect l="l" t="t" r="r" b="b"/>
              <a:pathLst>
                <a:path w="9144000" h="9525">
                  <a:moveTo>
                    <a:pt x="0" y="0"/>
                  </a:moveTo>
                  <a:lnTo>
                    <a:pt x="0" y="9524"/>
                  </a:lnTo>
                  <a:lnTo>
                    <a:pt x="9143999" y="9524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1117955" y="3393059"/>
              <a:ext cx="567055" cy="567055"/>
            </a:xfrm>
            <a:custGeom>
              <a:avLst/>
              <a:gdLst/>
              <a:ahLst/>
              <a:cxnLst/>
              <a:rect l="l" t="t" r="r" b="b"/>
              <a:pathLst>
                <a:path w="567055" h="567054">
                  <a:moveTo>
                    <a:pt x="283489" y="0"/>
                  </a:moveTo>
                  <a:lnTo>
                    <a:pt x="237506" y="3709"/>
                  </a:lnTo>
                  <a:lnTo>
                    <a:pt x="193885" y="14447"/>
                  </a:lnTo>
                  <a:lnTo>
                    <a:pt x="153210" y="31632"/>
                  </a:lnTo>
                  <a:lnTo>
                    <a:pt x="116064" y="54681"/>
                  </a:lnTo>
                  <a:lnTo>
                    <a:pt x="83032" y="83010"/>
                  </a:lnTo>
                  <a:lnTo>
                    <a:pt x="54697" y="116037"/>
                  </a:lnTo>
                  <a:lnTo>
                    <a:pt x="31642" y="153179"/>
                  </a:lnTo>
                  <a:lnTo>
                    <a:pt x="14452" y="193852"/>
                  </a:lnTo>
                  <a:lnTo>
                    <a:pt x="3710" y="237475"/>
                  </a:lnTo>
                  <a:lnTo>
                    <a:pt x="0" y="283464"/>
                  </a:lnTo>
                  <a:lnTo>
                    <a:pt x="3710" y="329452"/>
                  </a:lnTo>
                  <a:lnTo>
                    <a:pt x="14452" y="373076"/>
                  </a:lnTo>
                  <a:lnTo>
                    <a:pt x="31642" y="413751"/>
                  </a:lnTo>
                  <a:lnTo>
                    <a:pt x="54697" y="450895"/>
                  </a:lnTo>
                  <a:lnTo>
                    <a:pt x="83032" y="483923"/>
                  </a:lnTo>
                  <a:lnTo>
                    <a:pt x="116064" y="512255"/>
                  </a:lnTo>
                  <a:lnTo>
                    <a:pt x="153210" y="535305"/>
                  </a:lnTo>
                  <a:lnTo>
                    <a:pt x="193885" y="552491"/>
                  </a:lnTo>
                  <a:lnTo>
                    <a:pt x="237506" y="563231"/>
                  </a:lnTo>
                  <a:lnTo>
                    <a:pt x="283489" y="566940"/>
                  </a:lnTo>
                  <a:lnTo>
                    <a:pt x="329478" y="563231"/>
                  </a:lnTo>
                  <a:lnTo>
                    <a:pt x="373100" y="552491"/>
                  </a:lnTo>
                  <a:lnTo>
                    <a:pt x="413774" y="535305"/>
                  </a:lnTo>
                  <a:lnTo>
                    <a:pt x="450916" y="512255"/>
                  </a:lnTo>
                  <a:lnTo>
                    <a:pt x="483943" y="483923"/>
                  </a:lnTo>
                  <a:lnTo>
                    <a:pt x="512272" y="450895"/>
                  </a:lnTo>
                  <a:lnTo>
                    <a:pt x="535320" y="413751"/>
                  </a:lnTo>
                  <a:lnTo>
                    <a:pt x="552505" y="373076"/>
                  </a:lnTo>
                  <a:lnTo>
                    <a:pt x="563244" y="329452"/>
                  </a:lnTo>
                  <a:lnTo>
                    <a:pt x="566953" y="283464"/>
                  </a:lnTo>
                  <a:lnTo>
                    <a:pt x="563244" y="237475"/>
                  </a:lnTo>
                  <a:lnTo>
                    <a:pt x="552505" y="193852"/>
                  </a:lnTo>
                  <a:lnTo>
                    <a:pt x="535320" y="153179"/>
                  </a:lnTo>
                  <a:lnTo>
                    <a:pt x="512272" y="116037"/>
                  </a:lnTo>
                  <a:lnTo>
                    <a:pt x="483943" y="83010"/>
                  </a:lnTo>
                  <a:lnTo>
                    <a:pt x="450916" y="54681"/>
                  </a:lnTo>
                  <a:lnTo>
                    <a:pt x="413774" y="31632"/>
                  </a:lnTo>
                  <a:lnTo>
                    <a:pt x="373100" y="14447"/>
                  </a:lnTo>
                  <a:lnTo>
                    <a:pt x="329478" y="3709"/>
                  </a:lnTo>
                  <a:lnTo>
                    <a:pt x="283489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350200" y="3624897"/>
              <a:ext cx="104651" cy="233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299210" y="3511423"/>
              <a:ext cx="215900" cy="258445"/>
            </a:xfrm>
            <a:custGeom>
              <a:avLst/>
              <a:gdLst/>
              <a:ahLst/>
              <a:cxnLst/>
              <a:rect l="l" t="t" r="r" b="b"/>
              <a:pathLst>
                <a:path w="215900" h="258445">
                  <a:moveTo>
                    <a:pt x="150876" y="258444"/>
                  </a:moveTo>
                  <a:lnTo>
                    <a:pt x="153543" y="247141"/>
                  </a:lnTo>
                  <a:lnTo>
                    <a:pt x="157099" y="236473"/>
                  </a:lnTo>
                  <a:lnTo>
                    <a:pt x="161162" y="226186"/>
                  </a:lnTo>
                  <a:lnTo>
                    <a:pt x="165734" y="217042"/>
                  </a:lnTo>
                  <a:lnTo>
                    <a:pt x="170942" y="208279"/>
                  </a:lnTo>
                  <a:lnTo>
                    <a:pt x="176022" y="199643"/>
                  </a:lnTo>
                  <a:lnTo>
                    <a:pt x="187198" y="183260"/>
                  </a:lnTo>
                  <a:lnTo>
                    <a:pt x="192912" y="175005"/>
                  </a:lnTo>
                  <a:lnTo>
                    <a:pt x="197993" y="166877"/>
                  </a:lnTo>
                  <a:lnTo>
                    <a:pt x="213359" y="130047"/>
                  </a:lnTo>
                  <a:lnTo>
                    <a:pt x="215900" y="107949"/>
                  </a:lnTo>
                  <a:lnTo>
                    <a:pt x="207264" y="66039"/>
                  </a:lnTo>
                  <a:lnTo>
                    <a:pt x="184150" y="31749"/>
                  </a:lnTo>
                  <a:lnTo>
                    <a:pt x="149859" y="8762"/>
                  </a:lnTo>
                  <a:lnTo>
                    <a:pt x="107950" y="0"/>
                  </a:lnTo>
                  <a:lnTo>
                    <a:pt x="65912" y="8762"/>
                  </a:lnTo>
                  <a:lnTo>
                    <a:pt x="31623" y="31749"/>
                  </a:lnTo>
                  <a:lnTo>
                    <a:pt x="8636" y="66039"/>
                  </a:lnTo>
                  <a:lnTo>
                    <a:pt x="0" y="107949"/>
                  </a:lnTo>
                  <a:lnTo>
                    <a:pt x="8636" y="149478"/>
                  </a:lnTo>
                  <a:lnTo>
                    <a:pt x="28575" y="183260"/>
                  </a:lnTo>
                  <a:lnTo>
                    <a:pt x="39878" y="199643"/>
                  </a:lnTo>
                  <a:lnTo>
                    <a:pt x="44958" y="208279"/>
                  </a:lnTo>
                  <a:lnTo>
                    <a:pt x="50165" y="217042"/>
                  </a:lnTo>
                  <a:lnTo>
                    <a:pt x="54737" y="226186"/>
                  </a:lnTo>
                  <a:lnTo>
                    <a:pt x="58801" y="236473"/>
                  </a:lnTo>
                  <a:lnTo>
                    <a:pt x="62356" y="247141"/>
                  </a:lnTo>
                  <a:lnTo>
                    <a:pt x="64896" y="2584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364107" y="3619817"/>
              <a:ext cx="100012" cy="156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3915" y="1698139"/>
            <a:ext cx="5373285" cy="8369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33" spc="807" dirty="0">
                <a:latin typeface="Noto Sans CJK JP Medium"/>
                <a:cs typeface="Noto Sans CJK JP Medium"/>
              </a:rPr>
              <a:t>海外</a:t>
            </a:r>
            <a:r>
              <a:rPr sz="5333" spc="800" dirty="0">
                <a:latin typeface="Noto Sans CJK JP Medium"/>
                <a:cs typeface="Noto Sans CJK JP Medium"/>
              </a:rPr>
              <a:t>留</a:t>
            </a:r>
            <a:r>
              <a:rPr sz="5333" spc="807" dirty="0">
                <a:latin typeface="Noto Sans CJK JP Medium"/>
                <a:cs typeface="Noto Sans CJK JP Medium"/>
              </a:rPr>
              <a:t>學講</a:t>
            </a:r>
            <a:r>
              <a:rPr sz="5333" spc="-7" dirty="0">
                <a:latin typeface="Noto Sans CJK JP Medium"/>
                <a:cs typeface="Noto Sans CJK JP Medium"/>
              </a:rPr>
              <a:t>座</a:t>
            </a:r>
            <a:endParaRPr sz="5333" dirty="0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3915" y="2916868"/>
            <a:ext cx="4357285" cy="1331262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4267" spc="813" dirty="0">
                <a:latin typeface="Noto Sans CJK JP Medium"/>
                <a:cs typeface="Noto Sans CJK JP Medium"/>
              </a:rPr>
              <a:t>中國</a:t>
            </a:r>
            <a:r>
              <a:rPr sz="4267" spc="800" dirty="0">
                <a:latin typeface="Noto Sans CJK JP Medium"/>
                <a:cs typeface="Noto Sans CJK JP Medium"/>
              </a:rPr>
              <a:t>大</a:t>
            </a:r>
            <a:r>
              <a:rPr sz="4267" spc="807" dirty="0">
                <a:latin typeface="Noto Sans CJK JP Medium"/>
                <a:cs typeface="Noto Sans CJK JP Medium"/>
              </a:rPr>
              <a:t>陸</a:t>
            </a:r>
            <a:r>
              <a:rPr sz="4267" spc="787" dirty="0">
                <a:latin typeface="Noto Sans CJK JP Medium"/>
                <a:cs typeface="Noto Sans CJK JP Medium"/>
              </a:rPr>
              <a:t>大</a:t>
            </a:r>
            <a:r>
              <a:rPr sz="4267" dirty="0">
                <a:latin typeface="Noto Sans CJK JP Medium"/>
                <a:cs typeface="Noto Sans CJK JP Medium"/>
              </a:rPr>
              <a:t>學 </a:t>
            </a:r>
            <a:r>
              <a:rPr sz="4267" spc="813" dirty="0">
                <a:latin typeface="Noto Sans CJK JP Medium"/>
                <a:cs typeface="Noto Sans CJK JP Medium"/>
              </a:rPr>
              <a:t>申請</a:t>
            </a:r>
            <a:r>
              <a:rPr sz="4267" spc="793" dirty="0">
                <a:latin typeface="Noto Sans CJK JP Medium"/>
                <a:cs typeface="Noto Sans CJK JP Medium"/>
              </a:rPr>
              <a:t>入</a:t>
            </a:r>
            <a:r>
              <a:rPr sz="4267" spc="800" dirty="0">
                <a:latin typeface="Noto Sans CJK JP Medium"/>
                <a:cs typeface="Noto Sans CJK JP Medium"/>
              </a:rPr>
              <a:t>學</a:t>
            </a:r>
            <a:r>
              <a:rPr sz="4267" spc="787" dirty="0">
                <a:latin typeface="Noto Sans CJK JP Medium"/>
                <a:cs typeface="Noto Sans CJK JP Medium"/>
              </a:rPr>
              <a:t>分</a:t>
            </a:r>
            <a:r>
              <a:rPr sz="4267" dirty="0">
                <a:latin typeface="Noto Sans CJK JP Medium"/>
                <a:cs typeface="Noto Sans CJK JP Medium"/>
              </a:rPr>
              <a:t>享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800" y="2943351"/>
            <a:ext cx="5938520" cy="8369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  <a:tabLst>
                <a:tab pos="1851614" algn="l"/>
                <a:tab pos="2688099" algn="l"/>
              </a:tabLst>
            </a:pPr>
            <a:r>
              <a:rPr sz="4800" strike="sngStrike" spc="-429" baseline="9259" dirty="0">
                <a:latin typeface="Verdana"/>
                <a:cs typeface="Verdana"/>
              </a:rPr>
              <a:t> 	</a:t>
            </a:r>
            <a:r>
              <a:rPr sz="4800" strike="sngStrike" spc="-1309" baseline="9259" dirty="0">
                <a:latin typeface="Verdana"/>
                <a:cs typeface="Verdana"/>
              </a:rPr>
              <a:t>1	</a:t>
            </a:r>
            <a:r>
              <a:rPr sz="5333" spc="807" dirty="0">
                <a:latin typeface="Noto Sans CJK JP Medium"/>
                <a:cs typeface="Noto Sans CJK JP Medium"/>
              </a:rPr>
              <a:t>申請</a:t>
            </a:r>
            <a:r>
              <a:rPr sz="5333" spc="813" dirty="0">
                <a:latin typeface="Noto Sans CJK JP Medium"/>
                <a:cs typeface="Noto Sans CJK JP Medium"/>
              </a:rPr>
              <a:t>方</a:t>
            </a:r>
            <a:r>
              <a:rPr sz="5333" spc="-7" dirty="0">
                <a:latin typeface="Noto Sans CJK JP Medium"/>
                <a:cs typeface="Noto Sans CJK JP Medium"/>
              </a:rPr>
              <a:t>式</a:t>
            </a:r>
            <a:endParaRPr sz="5333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8385" y="4029118"/>
            <a:ext cx="1436793" cy="245965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3"/>
              </a:lnSpc>
            </a:pPr>
            <a:r>
              <a:rPr sz="1867" spc="167" dirty="0">
                <a:latin typeface="Noto Sans CJK JP Black"/>
                <a:cs typeface="Noto Sans CJK JP Black"/>
              </a:rPr>
              <a:t>Let’s</a:t>
            </a:r>
            <a:r>
              <a:rPr sz="1867" spc="127" dirty="0">
                <a:latin typeface="Noto Sans CJK JP Black"/>
                <a:cs typeface="Noto Sans CJK JP Black"/>
              </a:rPr>
              <a:t> </a:t>
            </a:r>
            <a:r>
              <a:rPr sz="1867" spc="-140" dirty="0">
                <a:latin typeface="Noto Sans CJK JP Black"/>
                <a:cs typeface="Noto Sans CJK JP Black"/>
              </a:rPr>
              <a:t>start!</a:t>
            </a:r>
            <a:endParaRPr sz="1867">
              <a:latin typeface="Noto Sans CJK JP Black"/>
              <a:cs typeface="Noto Sans CJK JP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588" y="1228626"/>
            <a:ext cx="4574539" cy="55399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lang="en-US" altLang="zh-TW" sz="4267" spc="800" dirty="0">
                <a:latin typeface="Noto Sans CJK JP Medium"/>
                <a:cs typeface="Noto Sans CJK JP Medium"/>
              </a:rPr>
              <a:t>2020</a:t>
            </a:r>
            <a:r>
              <a:rPr sz="4267" spc="800" dirty="0">
                <a:latin typeface="Noto Sans CJK JP Medium"/>
                <a:cs typeface="Noto Sans CJK JP Medium"/>
              </a:rPr>
              <a:t>申請</a:t>
            </a:r>
            <a:r>
              <a:rPr sz="4267" spc="793" dirty="0">
                <a:latin typeface="Noto Sans CJK JP Medium"/>
                <a:cs typeface="Noto Sans CJK JP Medium"/>
              </a:rPr>
              <a:t>日</a:t>
            </a:r>
            <a:r>
              <a:rPr sz="4267" dirty="0">
                <a:latin typeface="Noto Sans CJK JP Medium"/>
                <a:cs typeface="Noto Sans CJK JP Medium"/>
              </a:rPr>
              <a:t>期</a:t>
            </a:r>
          </a:p>
        </p:txBody>
      </p:sp>
      <p:sp>
        <p:nvSpPr>
          <p:cNvPr id="3" name="object 3"/>
          <p:cNvSpPr/>
          <p:nvPr/>
        </p:nvSpPr>
        <p:spPr>
          <a:xfrm>
            <a:off x="7449988" y="4695273"/>
            <a:ext cx="812800" cy="4064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609600" y="0"/>
                </a:moveTo>
                <a:lnTo>
                  <a:pt x="0" y="0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0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48426" y="2159650"/>
            <a:ext cx="7453207" cy="2963205"/>
          </a:xfrm>
          <a:prstGeom prst="rect">
            <a:avLst/>
          </a:prstGeom>
        </p:spPr>
        <p:txBody>
          <a:bodyPr vert="horz" wrap="square" lIns="0" tIns="259927" rIns="0" bIns="0" rtlCol="0">
            <a:spAutoFit/>
          </a:bodyPr>
          <a:lstStyle/>
          <a:p>
            <a:pPr marL="524920" indent="-508834"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西安電子科技大學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：三月中</a:t>
            </a:r>
          </a:p>
          <a:p>
            <a:pPr marL="524920" indent="-508834">
              <a:spcBef>
                <a:spcPts val="1927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華南理工大學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：三月底</a:t>
            </a:r>
          </a:p>
          <a:p>
            <a:pPr marL="524920" indent="-508834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重慶大學</a:t>
            </a:r>
            <a:r>
              <a:rPr lang="zh-TW" altLang="en-US" sz="3200" spc="-7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四月中</a:t>
            </a:r>
          </a:p>
          <a:p>
            <a:pPr marL="524920" indent="-508834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隨年隨校不同，注意與台灣二</a:t>
            </a:r>
            <a:r>
              <a:rPr lang="zh-TW" altLang="en-US" sz="3200" spc="-7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的衝突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588" y="1224565"/>
            <a:ext cx="2865120" cy="55399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sz="4267" spc="813" dirty="0">
                <a:latin typeface="Noto Sans CJK JP Medium"/>
                <a:cs typeface="Noto Sans CJK JP Medium"/>
              </a:rPr>
              <a:t>所需</a:t>
            </a:r>
            <a:r>
              <a:rPr sz="4267" spc="793" dirty="0">
                <a:latin typeface="Noto Sans CJK JP Medium"/>
                <a:cs typeface="Noto Sans CJK JP Medium"/>
              </a:rPr>
              <a:t>資</a:t>
            </a:r>
            <a:r>
              <a:rPr sz="4267" dirty="0">
                <a:latin typeface="Noto Sans CJK JP Medium"/>
                <a:cs typeface="Noto Sans CJK JP Medium"/>
              </a:rPr>
              <a:t>料</a:t>
            </a:r>
            <a:endParaRPr sz="4267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3189" y="2500713"/>
            <a:ext cx="1219200" cy="4064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9144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" y="3048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48426" y="2159649"/>
            <a:ext cx="8409093" cy="3712128"/>
          </a:xfrm>
          <a:prstGeom prst="rect">
            <a:avLst/>
          </a:prstGeom>
        </p:spPr>
        <p:txBody>
          <a:bodyPr vert="horz" wrap="square" lIns="0" tIns="259927" rIns="0" bIns="0" rtlCol="0">
            <a:spAutoFit/>
          </a:bodyPr>
          <a:lstStyle/>
          <a:p>
            <a:pPr marL="524920" indent="-508834"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dirty="0" err="1">
                <a:latin typeface="Noto Sans CJK JP Black"/>
                <a:cs typeface="Noto Sans CJK JP Black"/>
              </a:rPr>
              <a:t>台胞</a:t>
            </a:r>
            <a:r>
              <a:rPr sz="3200" spc="-7" dirty="0" err="1">
                <a:latin typeface="Noto Sans CJK JP Black"/>
                <a:cs typeface="Noto Sans CJK JP Black"/>
              </a:rPr>
              <a:t>證</a:t>
            </a:r>
            <a:r>
              <a:rPr sz="3200" dirty="0" err="1">
                <a:latin typeface="Noto Sans CJK JP Black"/>
                <a:cs typeface="Noto Sans CJK JP Black"/>
              </a:rPr>
              <a:t>：有效護照</a:t>
            </a:r>
            <a:endParaRPr lang="en-US" altLang="zh-TW" sz="3200" dirty="0">
              <a:latin typeface="Noto Sans CJK JP Black"/>
              <a:cs typeface="Noto Sans CJK JP Black"/>
            </a:endParaRPr>
          </a:p>
          <a:p>
            <a:pPr marL="524920" indent="-508834"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dirty="0" err="1">
                <a:latin typeface="Noto Sans CJK JP Black"/>
                <a:cs typeface="Noto Sans CJK JP Black"/>
              </a:rPr>
              <a:t>學生證、身分證</a:t>
            </a:r>
            <a:endParaRPr sz="3200" dirty="0">
              <a:latin typeface="Noto Sans CJK JP Black"/>
              <a:cs typeface="Noto Sans CJK JP Black"/>
            </a:endParaRPr>
          </a:p>
          <a:p>
            <a:pPr marL="524920" indent="-508834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dirty="0">
                <a:latin typeface="Noto Sans CJK JP Black"/>
                <a:cs typeface="Noto Sans CJK JP Black"/>
              </a:rPr>
              <a:t>學測成績單、中學成績單</a:t>
            </a:r>
          </a:p>
          <a:p>
            <a:pPr marL="524920" indent="-508834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spc="-80" dirty="0">
                <a:latin typeface="Noto Sans CJK JP Black"/>
                <a:cs typeface="Noto Sans CJK JP Black"/>
              </a:rPr>
              <a:t>1000</a:t>
            </a:r>
            <a:r>
              <a:rPr sz="3200" dirty="0">
                <a:latin typeface="Noto Sans CJK JP Black"/>
                <a:cs typeface="Noto Sans CJK JP Black"/>
              </a:rPr>
              <a:t>字自我介紹：經歷與動機</a:t>
            </a:r>
            <a:endParaRPr lang="en-US" altLang="zh-TW" sz="3200" dirty="0">
              <a:latin typeface="Noto Sans CJK JP Black"/>
              <a:cs typeface="Noto Sans CJK JP Black"/>
            </a:endParaRPr>
          </a:p>
          <a:p>
            <a:pPr marL="16086">
              <a:spcBef>
                <a:spcPts val="1920"/>
              </a:spcBef>
              <a:buClr>
                <a:srgbClr val="FFCD00"/>
              </a:buClr>
              <a:tabLst>
                <a:tab pos="524920" algn="l"/>
                <a:tab pos="525767" algn="l"/>
              </a:tabLst>
            </a:pPr>
            <a:r>
              <a:rPr lang="en-US" altLang="zh-TW" sz="3200" dirty="0">
                <a:latin typeface="Noto Sans CJK JP Black"/>
                <a:cs typeface="Noto Sans CJK JP Black"/>
              </a:rPr>
              <a:t>   </a:t>
            </a:r>
            <a:r>
              <a:rPr sz="3200" dirty="0">
                <a:latin typeface="Noto Sans CJK JP Black"/>
                <a:cs typeface="Noto Sans CJK JP Black"/>
              </a:rPr>
              <a:t>（推薦</a:t>
            </a:r>
            <a:r>
              <a:rPr sz="3200" spc="-7" dirty="0">
                <a:latin typeface="Noto Sans CJK JP Black"/>
                <a:cs typeface="Noto Sans CJK JP Black"/>
              </a:rPr>
              <a:t>信</a:t>
            </a:r>
            <a:r>
              <a:rPr sz="3200" spc="-87" dirty="0">
                <a:latin typeface="Noto Sans CJK JP Black"/>
                <a:cs typeface="Noto Sans CJK JP Black"/>
              </a:rPr>
              <a:t>1</a:t>
            </a:r>
            <a:r>
              <a:rPr sz="3200" dirty="0">
                <a:latin typeface="Noto Sans CJK JP Black"/>
                <a:cs typeface="Noto Sans CJK JP Black"/>
              </a:rPr>
              <a:t>至</a:t>
            </a:r>
            <a:r>
              <a:rPr sz="3200" spc="-87" dirty="0">
                <a:latin typeface="Noto Sans CJK JP Black"/>
                <a:cs typeface="Noto Sans CJK JP Black"/>
              </a:rPr>
              <a:t>2</a:t>
            </a:r>
            <a:r>
              <a:rPr sz="3200" dirty="0">
                <a:latin typeface="Noto Sans CJK JP Black"/>
                <a:cs typeface="Noto Sans CJK JP Black"/>
              </a:rPr>
              <a:t>封）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588" y="1224565"/>
            <a:ext cx="2865120" cy="55399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sz="4267" spc="813" dirty="0">
                <a:latin typeface="Noto Sans CJK JP Medium"/>
                <a:cs typeface="Noto Sans CJK JP Medium"/>
              </a:rPr>
              <a:t>申請</a:t>
            </a:r>
            <a:r>
              <a:rPr sz="4267" spc="793" dirty="0">
                <a:latin typeface="Noto Sans CJK JP Medium"/>
                <a:cs typeface="Noto Sans CJK JP Medium"/>
              </a:rPr>
              <a:t>資</a:t>
            </a:r>
            <a:r>
              <a:rPr sz="4267" dirty="0">
                <a:latin typeface="Noto Sans CJK JP Medium"/>
                <a:cs typeface="Noto Sans CJK JP Medium"/>
              </a:rPr>
              <a:t>格</a:t>
            </a:r>
            <a:endParaRPr sz="4267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11588" y="2500713"/>
            <a:ext cx="1625600" cy="4064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1219200" y="0"/>
                </a:moveTo>
                <a:lnTo>
                  <a:pt x="0" y="0"/>
                </a:lnTo>
                <a:lnTo>
                  <a:pt x="0" y="304800"/>
                </a:lnTo>
                <a:lnTo>
                  <a:pt x="1219200" y="30480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48426" y="2159650"/>
            <a:ext cx="8271933" cy="3699304"/>
          </a:xfrm>
          <a:prstGeom prst="rect">
            <a:avLst/>
          </a:prstGeom>
        </p:spPr>
        <p:txBody>
          <a:bodyPr vert="horz" wrap="square" lIns="0" tIns="259927" rIns="0" bIns="0" rtlCol="0">
            <a:spAutoFit/>
          </a:bodyPr>
          <a:lstStyle/>
          <a:p>
            <a:pPr marL="524920" indent="-508834"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dirty="0" err="1">
                <a:latin typeface="Noto Sans CJK JP Black"/>
                <a:cs typeface="Noto Sans CJK JP Black"/>
              </a:rPr>
              <a:t>第一階</a:t>
            </a:r>
            <a:r>
              <a:rPr sz="3200" spc="-13" dirty="0" err="1">
                <a:latin typeface="Noto Sans CJK JP Black"/>
                <a:cs typeface="Noto Sans CJK JP Black"/>
              </a:rPr>
              <a:t>段</a:t>
            </a:r>
            <a:r>
              <a:rPr lang="en-US" altLang="zh-CN" sz="3200" dirty="0">
                <a:latin typeface="Noto Sans CJK JP Black"/>
                <a:cs typeface="Noto Sans CJK JP Black"/>
              </a:rPr>
              <a:t>—— </a:t>
            </a:r>
            <a:r>
              <a:rPr lang="zh-TW" altLang="en-US" sz="3200" dirty="0">
                <a:latin typeface="Noto Sans CJK JP Black"/>
                <a:cs typeface="Noto Sans CJK JP Black"/>
              </a:rPr>
              <a:t>學測成績</a:t>
            </a:r>
          </a:p>
          <a:p>
            <a:pPr marL="844952" lvl="1" indent="-320879">
              <a:spcBef>
                <a:spcPts val="1927"/>
              </a:spcBef>
              <a:buSzPct val="95833"/>
              <a:buFont typeface="Wingdings"/>
              <a:buChar char=""/>
              <a:tabLst>
                <a:tab pos="845799" algn="l"/>
              </a:tabLst>
            </a:pPr>
            <a:r>
              <a:rPr lang="zh-CN" altLang="en-US" sz="3200" dirty="0">
                <a:latin typeface="Noto Sans CJK JP Black"/>
                <a:cs typeface="Noto Sans CJK JP Black"/>
              </a:rPr>
              <a:t>西安電子科技大學</a:t>
            </a:r>
            <a:r>
              <a:rPr lang="zh-TW" altLang="en-US" sz="3200" spc="-60" dirty="0">
                <a:latin typeface="Noto Sans CJK JP Black"/>
                <a:cs typeface="Noto Sans CJK JP Black"/>
              </a:rPr>
              <a:t>：</a:t>
            </a:r>
            <a:r>
              <a:rPr lang="zh-CN" altLang="en-US" sz="3200" spc="-60" dirty="0">
                <a:latin typeface="Noto Sans CJK JP Black"/>
                <a:cs typeface="Noto Sans CJK JP Black"/>
              </a:rPr>
              <a:t>國英數一科均標</a:t>
            </a:r>
            <a:endParaRPr lang="zh-TW" altLang="en-US" sz="3200" dirty="0">
              <a:latin typeface="Noto Sans CJK JP Black"/>
              <a:cs typeface="Noto Sans CJK JP Black"/>
            </a:endParaRPr>
          </a:p>
          <a:p>
            <a:pPr marL="844952" lvl="1" indent="-320879">
              <a:spcBef>
                <a:spcPts val="1920"/>
              </a:spcBef>
              <a:buSzPct val="95833"/>
              <a:buFont typeface="Wingdings"/>
              <a:buChar char=""/>
              <a:tabLst>
                <a:tab pos="845799" algn="l"/>
              </a:tabLst>
            </a:pPr>
            <a:r>
              <a:rPr lang="zh-CN" altLang="en-US" sz="3200" dirty="0">
                <a:latin typeface="Noto Sans CJK JP Black"/>
                <a:cs typeface="Noto Sans CJK JP Black"/>
              </a:rPr>
              <a:t>華南理工大學</a:t>
            </a:r>
            <a:r>
              <a:rPr sz="3200" spc="-67" dirty="0">
                <a:latin typeface="Noto Sans CJK JP Black"/>
                <a:cs typeface="Noto Sans CJK JP Black"/>
              </a:rPr>
              <a:t>：</a:t>
            </a:r>
            <a:r>
              <a:rPr lang="zh-CN" altLang="en-US" sz="3200" spc="-67" dirty="0">
                <a:latin typeface="Noto Sans CJK JP Black"/>
                <a:cs typeface="Noto Sans CJK JP Black"/>
              </a:rPr>
              <a:t>國英均標 數自前標</a:t>
            </a:r>
            <a:endParaRPr sz="3200" dirty="0">
              <a:latin typeface="Noto Sans CJK JP Black"/>
              <a:cs typeface="Noto Sans CJK JP Black"/>
            </a:endParaRPr>
          </a:p>
          <a:p>
            <a:pPr marL="844952" lvl="1" indent="-320879">
              <a:spcBef>
                <a:spcPts val="1920"/>
              </a:spcBef>
              <a:buSzPct val="95833"/>
              <a:buFont typeface="Wingdings"/>
              <a:buChar char=""/>
              <a:tabLst>
                <a:tab pos="845799" algn="l"/>
              </a:tabLst>
            </a:pPr>
            <a:r>
              <a:rPr lang="zh-CN" altLang="en-US" sz="3200" dirty="0">
                <a:latin typeface="Noto Sans CJK JP Black"/>
                <a:cs typeface="Noto Sans CJK JP Black"/>
              </a:rPr>
              <a:t>重慶大學</a:t>
            </a:r>
            <a:r>
              <a:rPr sz="3200" dirty="0">
                <a:latin typeface="Noto Sans CJK JP Black"/>
                <a:cs typeface="Noto Sans CJK JP Black"/>
              </a:rPr>
              <a:t>：</a:t>
            </a:r>
            <a:r>
              <a:rPr lang="zh-CN" altLang="en-US" sz="3200" dirty="0">
                <a:latin typeface="Noto Sans CJK JP Black"/>
                <a:cs typeface="Noto Sans CJK JP Black"/>
              </a:rPr>
              <a:t>國英均標 數自前標</a:t>
            </a:r>
            <a:endParaRPr sz="3200" dirty="0">
              <a:latin typeface="Noto Sans CJK JP Black"/>
              <a:cs typeface="Noto Sans CJK JP Black"/>
            </a:endParaRPr>
          </a:p>
          <a:p>
            <a:pPr marL="524920" indent="-508834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  <a:tab pos="525767" algn="l"/>
              </a:tabLst>
            </a:pPr>
            <a:r>
              <a:rPr sz="3200" dirty="0" err="1">
                <a:latin typeface="Noto Sans CJK JP Black"/>
                <a:cs typeface="Noto Sans CJK JP Black"/>
              </a:rPr>
              <a:t>第二階段：面試表現為主</a:t>
            </a:r>
            <a:endParaRPr sz="3200" dirty="0">
              <a:latin typeface="Noto Sans CJK JP Black"/>
              <a:cs typeface="Noto Sans CJK JP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588" y="1224565"/>
            <a:ext cx="2865120" cy="55399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sz="4267" spc="813" dirty="0">
                <a:latin typeface="Noto Sans CJK JP Medium"/>
                <a:cs typeface="Noto Sans CJK JP Medium"/>
              </a:rPr>
              <a:t>填表</a:t>
            </a:r>
            <a:r>
              <a:rPr sz="4267" spc="793" dirty="0">
                <a:latin typeface="Noto Sans CJK JP Medium"/>
                <a:cs typeface="Noto Sans CJK JP Medium"/>
              </a:rPr>
              <a:t>方</a:t>
            </a:r>
            <a:r>
              <a:rPr sz="4267" dirty="0">
                <a:latin typeface="Noto Sans CJK JP Medium"/>
                <a:cs typeface="Noto Sans CJK JP Medium"/>
              </a:rPr>
              <a:t>式</a:t>
            </a:r>
            <a:endParaRPr sz="4267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34472" y="1778563"/>
            <a:ext cx="14338300" cy="3083751"/>
          </a:xfrm>
          <a:prstGeom prst="rect">
            <a:avLst/>
          </a:prstGeom>
        </p:spPr>
        <p:txBody>
          <a:bodyPr vert="horz" wrap="square" lIns="0" tIns="259927" rIns="0" bIns="0" rtlCol="0">
            <a:spAutoFit/>
          </a:bodyPr>
          <a:lstStyle/>
          <a:p>
            <a:pPr marL="1101486" indent="-508834">
              <a:lnSpc>
                <a:spcPct val="100000"/>
              </a:lnSpc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個人基本情</a:t>
            </a:r>
            <a:r>
              <a:rPr spc="-13" dirty="0"/>
              <a:t>況</a:t>
            </a:r>
            <a:r>
              <a:rPr dirty="0"/>
              <a:t>、教育背</a:t>
            </a:r>
            <a:r>
              <a:rPr spc="-13" dirty="0"/>
              <a:t>景</a:t>
            </a:r>
            <a:r>
              <a:rPr dirty="0"/>
              <a:t>、推薦人資訊</a:t>
            </a:r>
          </a:p>
          <a:p>
            <a:pPr marL="1101486" indent="-508834">
              <a:lnSpc>
                <a:spcPct val="100000"/>
              </a:lnSpc>
              <a:spcBef>
                <a:spcPts val="1927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選報</a:t>
            </a:r>
            <a:r>
              <a:rPr spc="-13" dirty="0"/>
              <a:t>專</a:t>
            </a:r>
            <a:r>
              <a:rPr dirty="0"/>
              <a:t>業類志願</a:t>
            </a:r>
          </a:p>
          <a:p>
            <a:pPr marL="1101486" indent="-508834">
              <a:lnSpc>
                <a:spcPct val="100000"/>
              </a:lnSpc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所獲獎勵</a:t>
            </a:r>
          </a:p>
          <a:p>
            <a:pPr marL="1101486" indent="-508834">
              <a:lnSpc>
                <a:spcPct val="100000"/>
              </a:lnSpc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中</a:t>
            </a:r>
            <a:r>
              <a:rPr spc="-7" dirty="0"/>
              <a:t>學階</a:t>
            </a:r>
            <a:r>
              <a:rPr dirty="0"/>
              <a:t>段課外活動、社會活動和個人興</a:t>
            </a:r>
            <a:r>
              <a:rPr spc="-40" dirty="0"/>
              <a:t>趣</a:t>
            </a:r>
            <a:r>
              <a:rPr dirty="0"/>
              <a:t>特長</a:t>
            </a:r>
          </a:p>
          <a:p>
            <a:pPr marL="1101486" indent="-508834">
              <a:lnSpc>
                <a:spcPct val="100000"/>
              </a:lnSpc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自傳（部分學校要求手</a:t>
            </a:r>
            <a:r>
              <a:rPr spc="-33" dirty="0"/>
              <a:t>寫</a:t>
            </a:r>
            <a:r>
              <a:rPr dirty="0"/>
              <a:t>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588" y="1224565"/>
            <a:ext cx="2865120" cy="55399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sz="4267" spc="813" dirty="0">
                <a:latin typeface="Noto Sans CJK JP Medium"/>
                <a:cs typeface="Noto Sans CJK JP Medium"/>
              </a:rPr>
              <a:t>注意</a:t>
            </a:r>
            <a:r>
              <a:rPr sz="4267" spc="800" dirty="0">
                <a:latin typeface="Noto Sans CJK JP Medium"/>
                <a:cs typeface="Noto Sans CJK JP Medium"/>
              </a:rPr>
              <a:t>事</a:t>
            </a:r>
            <a:r>
              <a:rPr sz="4267" dirty="0">
                <a:latin typeface="Noto Sans CJK JP Medium"/>
                <a:cs typeface="Noto Sans CJK JP Medium"/>
              </a:rPr>
              <a:t>項</a:t>
            </a:r>
            <a:endParaRPr sz="4267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11391" y="2081740"/>
            <a:ext cx="14338300" cy="3329972"/>
          </a:xfrm>
          <a:prstGeom prst="rect">
            <a:avLst/>
          </a:prstGeom>
        </p:spPr>
        <p:txBody>
          <a:bodyPr vert="horz" wrap="square" lIns="0" tIns="259927" rIns="0" bIns="0" rtlCol="0">
            <a:spAutoFit/>
          </a:bodyPr>
          <a:lstStyle/>
          <a:p>
            <a:pPr marL="1101486" indent="-508834">
              <a:lnSpc>
                <a:spcPct val="100000"/>
              </a:lnSpc>
              <a:spcBef>
                <a:spcPts val="2047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所獲獎勵要附上日期</a:t>
            </a:r>
          </a:p>
          <a:p>
            <a:pPr marL="1101486" indent="-508834">
              <a:lnSpc>
                <a:spcPct val="100000"/>
              </a:lnSpc>
              <a:spcBef>
                <a:spcPts val="1927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中</a:t>
            </a:r>
            <a:r>
              <a:rPr spc="-7" dirty="0"/>
              <a:t>學階</a:t>
            </a:r>
            <a:r>
              <a:rPr dirty="0"/>
              <a:t>段課外活動、社會活動和個人興</a:t>
            </a:r>
            <a:r>
              <a:rPr spc="-40" dirty="0"/>
              <a:t>趣</a:t>
            </a:r>
            <a:r>
              <a:rPr spc="-7" dirty="0"/>
              <a:t>特</a:t>
            </a:r>
            <a:r>
              <a:rPr dirty="0"/>
              <a:t>長</a:t>
            </a:r>
          </a:p>
          <a:p>
            <a:pPr marL="1421518" lvl="1" indent="-320879">
              <a:lnSpc>
                <a:spcPct val="100000"/>
              </a:lnSpc>
              <a:spcBef>
                <a:spcPts val="1920"/>
              </a:spcBef>
              <a:buSzPct val="95833"/>
              <a:buFont typeface="Wingdings"/>
              <a:buChar char=""/>
              <a:tabLst>
                <a:tab pos="1423211" algn="l"/>
              </a:tabLst>
            </a:pPr>
            <a:r>
              <a:rPr sz="3200" dirty="0">
                <a:latin typeface="Noto Sans CJK JP Black"/>
                <a:cs typeface="Noto Sans CJK JP Black"/>
              </a:rPr>
              <a:t>「學術活動、文體活動</a:t>
            </a:r>
            <a:r>
              <a:rPr sz="3200" spc="-27" dirty="0">
                <a:latin typeface="Noto Sans CJK JP Black"/>
                <a:cs typeface="Noto Sans CJK JP Black"/>
              </a:rPr>
              <a:t>、</a:t>
            </a:r>
            <a:r>
              <a:rPr sz="3200" dirty="0">
                <a:latin typeface="Noto Sans CJK JP Black"/>
                <a:cs typeface="Noto Sans CJK JP Black"/>
              </a:rPr>
              <a:t>社會活動及</a:t>
            </a:r>
            <a:r>
              <a:rPr sz="3200" spc="-13" dirty="0">
                <a:latin typeface="Noto Sans CJK JP Black"/>
                <a:cs typeface="Noto Sans CJK JP Black"/>
              </a:rPr>
              <a:t>其</a:t>
            </a:r>
            <a:r>
              <a:rPr sz="3200" dirty="0">
                <a:latin typeface="Noto Sans CJK JP Black"/>
                <a:cs typeface="Noto Sans CJK JP Black"/>
              </a:rPr>
              <a:t>他」</a:t>
            </a:r>
          </a:p>
          <a:p>
            <a:pPr marL="1421518" lvl="1" indent="-320879">
              <a:lnSpc>
                <a:spcPct val="100000"/>
              </a:lnSpc>
              <a:spcBef>
                <a:spcPts val="1920"/>
              </a:spcBef>
              <a:buSzPct val="95833"/>
              <a:buFont typeface="Wingdings"/>
              <a:buChar char=""/>
              <a:tabLst>
                <a:tab pos="1423211" algn="l"/>
              </a:tabLst>
            </a:pPr>
            <a:r>
              <a:rPr sz="3200" dirty="0">
                <a:latin typeface="Noto Sans CJK JP Black"/>
                <a:cs typeface="Noto Sans CJK JP Black"/>
              </a:rPr>
              <a:t>起止年月、每</a:t>
            </a:r>
            <a:r>
              <a:rPr sz="3200" spc="-20" dirty="0">
                <a:latin typeface="Noto Sans CJK JP Black"/>
                <a:cs typeface="Noto Sans CJK JP Black"/>
              </a:rPr>
              <a:t>年</a:t>
            </a:r>
            <a:r>
              <a:rPr sz="3200" spc="-7" dirty="0">
                <a:latin typeface="Noto Sans CJK JP Black"/>
                <a:cs typeface="Noto Sans CJK JP Black"/>
              </a:rPr>
              <a:t>∕</a:t>
            </a:r>
            <a:r>
              <a:rPr sz="3200" dirty="0">
                <a:latin typeface="Noto Sans CJK JP Black"/>
                <a:cs typeface="Noto Sans CJK JP Black"/>
              </a:rPr>
              <a:t>每周投入時間、職稱</a:t>
            </a:r>
          </a:p>
          <a:p>
            <a:pPr marL="1101486" indent="-508834">
              <a:lnSpc>
                <a:spcPct val="100000"/>
              </a:lnSpc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1102331" algn="l"/>
                <a:tab pos="1103179" algn="l"/>
              </a:tabLst>
            </a:pPr>
            <a:r>
              <a:rPr dirty="0"/>
              <a:t>推薦信：自己完成後，預留時間給校長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0800" y="2943351"/>
            <a:ext cx="5938520" cy="8369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  <a:tabLst>
                <a:tab pos="1816901" algn="l"/>
                <a:tab pos="2688099" algn="l"/>
              </a:tabLst>
            </a:pPr>
            <a:r>
              <a:rPr sz="4800" strike="sngStrike" spc="-429" baseline="9259" dirty="0">
                <a:latin typeface="Verdana"/>
                <a:cs typeface="Verdana"/>
              </a:rPr>
              <a:t> 	</a:t>
            </a:r>
            <a:r>
              <a:rPr sz="4800" strike="sngStrike" spc="-479" baseline="9259" dirty="0">
                <a:latin typeface="Verdana"/>
                <a:cs typeface="Verdana"/>
              </a:rPr>
              <a:t>2	</a:t>
            </a:r>
            <a:r>
              <a:rPr sz="5333" spc="807" dirty="0">
                <a:latin typeface="Noto Sans CJK JP Medium"/>
                <a:cs typeface="Noto Sans CJK JP Medium"/>
              </a:rPr>
              <a:t>面試過</a:t>
            </a:r>
            <a:r>
              <a:rPr sz="5333" spc="-7" dirty="0">
                <a:latin typeface="Noto Sans CJK JP Medium"/>
                <a:cs typeface="Noto Sans CJK JP Medium"/>
              </a:rPr>
              <a:t>程</a:t>
            </a:r>
            <a:endParaRPr sz="5333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8385" y="4029118"/>
            <a:ext cx="1538393" cy="244169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3"/>
              </a:lnSpc>
            </a:pPr>
            <a:r>
              <a:rPr sz="1867" dirty="0">
                <a:latin typeface="Noto Sans CJK JP Black"/>
                <a:cs typeface="Noto Sans CJK JP Black"/>
              </a:rPr>
              <a:t>放 輕 鬆</a:t>
            </a:r>
            <a:r>
              <a:rPr sz="1867" spc="187" dirty="0">
                <a:latin typeface="Noto Sans CJK JP Black"/>
                <a:cs typeface="Noto Sans CJK JP Black"/>
              </a:rPr>
              <a:t> </a:t>
            </a:r>
            <a:r>
              <a:rPr sz="1867" dirty="0">
                <a:latin typeface="Noto Sans CJK JP Black"/>
                <a:cs typeface="Noto Sans CJK JP Black"/>
              </a:rPr>
              <a:t>！</a:t>
            </a:r>
            <a:endParaRPr sz="1867">
              <a:latin typeface="Noto Sans CJK JP Black"/>
              <a:cs typeface="Noto Sans CJK JP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1964" y="2216912"/>
            <a:ext cx="6637867" cy="2964059"/>
          </a:xfrm>
          <a:prstGeom prst="rect">
            <a:avLst/>
          </a:prstGeom>
        </p:spPr>
        <p:txBody>
          <a:bodyPr vert="horz" wrap="square" lIns="0" tIns="260773" rIns="0" bIns="0" rtlCol="0">
            <a:spAutoFit/>
          </a:bodyPr>
          <a:lstStyle/>
          <a:p>
            <a:pPr marL="524920" indent="-507987">
              <a:spcBef>
                <a:spcPts val="2053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</a:tabLst>
            </a:pPr>
            <a:r>
              <a:rPr lang="en-US" altLang="zh-TW" sz="3200" spc="-87" dirty="0">
                <a:latin typeface="Noto Sans CJK JP Black"/>
                <a:cs typeface="Noto Sans CJK JP Black"/>
              </a:rPr>
              <a:t>1</a:t>
            </a:r>
            <a:r>
              <a:rPr lang="zh-CN" altLang="en-US" sz="3200" spc="-87" dirty="0">
                <a:latin typeface="Noto Sans CJK JP Black"/>
                <a:cs typeface="Noto Sans CJK JP Black"/>
              </a:rPr>
              <a:t>對</a:t>
            </a:r>
            <a:r>
              <a:rPr lang="en-US" altLang="zh-CN" sz="3200" spc="-87" dirty="0">
                <a:latin typeface="Noto Sans CJK JP Black"/>
                <a:cs typeface="Noto Sans CJK JP Black"/>
              </a:rPr>
              <a:t>1</a:t>
            </a:r>
            <a:r>
              <a:rPr sz="3200" dirty="0">
                <a:latin typeface="Noto Sans CJK JP Black"/>
                <a:cs typeface="Noto Sans CJK JP Black"/>
              </a:rPr>
              <a:t>，</a:t>
            </a:r>
            <a:r>
              <a:rPr lang="zh-CN" altLang="en-US" sz="3200" dirty="0">
                <a:latin typeface="Noto Sans CJK JP Black"/>
                <a:cs typeface="Noto Sans CJK JP Black"/>
              </a:rPr>
              <a:t>三</a:t>
            </a:r>
            <a:r>
              <a:rPr sz="3200" dirty="0" err="1">
                <a:latin typeface="Noto Sans CJK JP Black"/>
                <a:cs typeface="Noto Sans CJK JP Black"/>
              </a:rPr>
              <a:t>分鐘自我介紹</a:t>
            </a:r>
            <a:endParaRPr sz="3200" dirty="0">
              <a:latin typeface="Noto Sans CJK JP Black"/>
              <a:cs typeface="Noto Sans CJK JP Black"/>
            </a:endParaRPr>
          </a:p>
          <a:p>
            <a:pPr marL="524920" indent="-507987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</a:tabLst>
            </a:pPr>
            <a:r>
              <a:rPr lang="zh-CN" altLang="en-US" sz="3200" dirty="0">
                <a:latin typeface="Noto Sans CJK JP Black"/>
                <a:cs typeface="Noto Sans CJK JP Black"/>
              </a:rPr>
              <a:t>三分鐘</a:t>
            </a:r>
            <a:r>
              <a:rPr sz="3200" dirty="0" err="1">
                <a:latin typeface="Noto Sans CJK JP Black"/>
                <a:cs typeface="Noto Sans CJK JP Black"/>
              </a:rPr>
              <a:t>面試內容</a:t>
            </a:r>
            <a:endParaRPr sz="3200" dirty="0">
              <a:latin typeface="Noto Sans CJK JP Black"/>
              <a:cs typeface="Noto Sans CJK JP Black"/>
            </a:endParaRPr>
          </a:p>
          <a:p>
            <a:pPr marL="524920" indent="-507987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</a:tabLst>
            </a:pPr>
            <a:r>
              <a:rPr sz="3200" dirty="0">
                <a:latin typeface="Noto Sans CJK JP Black"/>
                <a:cs typeface="Noto Sans CJK JP Black"/>
              </a:rPr>
              <a:t>以臨場反應和語句表達為評分標準</a:t>
            </a:r>
          </a:p>
          <a:p>
            <a:pPr marL="524920" indent="-507987">
              <a:spcBef>
                <a:spcPts val="1920"/>
              </a:spcBef>
              <a:buClr>
                <a:srgbClr val="FFCD00"/>
              </a:buClr>
              <a:buFont typeface="kiloji"/>
              <a:buChar char="◉"/>
              <a:tabLst>
                <a:tab pos="524920" algn="l"/>
              </a:tabLst>
            </a:pPr>
            <a:r>
              <a:rPr sz="3200" dirty="0">
                <a:latin typeface="Noto Sans CJK JP Black"/>
                <a:cs typeface="Noto Sans CJK JP Black"/>
              </a:rPr>
              <a:t>建議穿著正式套裝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3587" y="1228070"/>
            <a:ext cx="5351612" cy="551433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4272"/>
              </a:lnSpc>
            </a:pPr>
            <a:r>
              <a:rPr lang="zh-CN" altLang="en-US" sz="4267" spc="813" dirty="0">
                <a:latin typeface="Noto Sans CJK JP Medium"/>
                <a:cs typeface="Noto Sans CJK JP Medium"/>
              </a:rPr>
              <a:t>西安電子科技</a:t>
            </a:r>
            <a:r>
              <a:rPr lang="zh-CN" altLang="en-US" sz="4267" spc="793" dirty="0">
                <a:latin typeface="Noto Sans CJK JP Medium"/>
                <a:cs typeface="Noto Sans CJK JP Medium"/>
              </a:rPr>
              <a:t>大學</a:t>
            </a:r>
            <a:endParaRPr sz="4267" dirty="0">
              <a:latin typeface="Noto Sans CJK JP Medium"/>
              <a:cs typeface="Noto Sans CJK JP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05BE55-7901-4657-B348-D0019142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關於我們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34428D-F1BB-458D-BEEB-0C1C10EE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繁星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林宥任 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14%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彰化師範大學數學系</a:t>
            </a:r>
            <a:b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王采文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19%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金門大學長期照護系</a:t>
            </a:r>
            <a:b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吳俞萱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1%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中國醫藥大學藥學系</a:t>
            </a:r>
            <a:b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顏逢萱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3%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中山醫學大學護理系</a:t>
            </a:r>
            <a:b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個申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楊廷烽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39%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靜宜大學資訊工程系（類繁星）</a:t>
            </a:r>
            <a:b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王品淇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%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銘傳大學財金法律系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另外申請四技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zh-TW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945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A941C7-4107-4EAE-930E-359D40E7E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DAAB5E-37C6-4041-92CD-1219AE634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CE1CDA-EE28-4CB9-B3A6-44AB1EE6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3072D4-C4A5-4B26-83E4-9B0310BC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ABF10C-FA27-48F8-A51F-30AA810E8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51FB2628-22FF-49D6-B7F1-8D524DEF0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CFB99325-3BEC-4D24-B903-0B7A2515E0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79775" y="4886325"/>
          <a:ext cx="4857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封裝程式殼層物件" showAsIcon="1" r:id="rId5" imgW="486360" imgH="582120" progId="Package">
                  <p:embed/>
                </p:oleObj>
              </mc:Choice>
              <mc:Fallback>
                <p:oleObj name="封裝程式殼層物件" showAsIcon="1" r:id="rId5" imgW="486360" imgH="582120" progId="Package">
                  <p:embed/>
                  <p:pic>
                    <p:nvPicPr>
                      <p:cNvPr id="6" name="物件 5">
                        <a:extLst>
                          <a:ext uri="{FF2B5EF4-FFF2-40B4-BE49-F238E27FC236}">
                            <a16:creationId xmlns:a16="http://schemas.microsoft.com/office/drawing/2014/main" id="{CFB99325-3BEC-4D24-B903-0B7A2515E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9775" y="4886325"/>
                        <a:ext cx="4857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14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34B1FC5-32C8-491B-8448-6DE640A04BA4}"/>
              </a:ext>
            </a:extLst>
          </p:cNvPr>
          <p:cNvSpPr txBox="1"/>
          <p:nvPr/>
        </p:nvSpPr>
        <p:spPr>
          <a:xfrm>
            <a:off x="1756722" y="2598003"/>
            <a:ext cx="867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/>
              <a:t>我是如何準備</a:t>
            </a:r>
            <a:r>
              <a:rPr lang="en-US" altLang="zh-TW" sz="5400" dirty="0"/>
              <a:t>APCS</a:t>
            </a:r>
            <a:r>
              <a:rPr lang="zh-TW" altLang="en-US" sz="5400" dirty="0"/>
              <a:t>考試的</a:t>
            </a:r>
          </a:p>
        </p:txBody>
      </p:sp>
    </p:spTree>
    <p:extLst>
      <p:ext uri="{BB962C8B-B14F-4D97-AF65-F5344CB8AC3E}">
        <p14:creationId xmlns:p14="http://schemas.microsoft.com/office/powerpoint/2010/main" val="2220584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90A2D9BF-09DD-4289-B537-82BCC38C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49" y="806824"/>
            <a:ext cx="8592502" cy="52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D999711-2FBC-45C9-999C-FADE68BF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76" y="860742"/>
            <a:ext cx="4374247" cy="51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9521B02-E797-43E3-80D1-9A879B581FE1}"/>
              </a:ext>
            </a:extLst>
          </p:cNvPr>
          <p:cNvSpPr txBox="1"/>
          <p:nvPr/>
        </p:nvSpPr>
        <p:spPr>
          <a:xfrm>
            <a:off x="3703358" y="2505670"/>
            <a:ext cx="4785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APCS</a:t>
            </a:r>
            <a:r>
              <a:rPr lang="zh-TW" altLang="en-US" sz="5400" dirty="0"/>
              <a:t>的優缺點</a:t>
            </a:r>
          </a:p>
        </p:txBody>
      </p:sp>
    </p:spTree>
    <p:extLst>
      <p:ext uri="{BB962C8B-B14F-4D97-AF65-F5344CB8AC3E}">
        <p14:creationId xmlns:p14="http://schemas.microsoft.com/office/powerpoint/2010/main" val="85030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9521B02-E797-43E3-80D1-9A879B581FE1}"/>
              </a:ext>
            </a:extLst>
          </p:cNvPr>
          <p:cNvSpPr txBox="1"/>
          <p:nvPr/>
        </p:nvSpPr>
        <p:spPr>
          <a:xfrm>
            <a:off x="1940054" y="2505670"/>
            <a:ext cx="8311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經驗分享</a:t>
            </a:r>
            <a:r>
              <a:rPr lang="en-US" altLang="zh-TW" sz="5400" dirty="0"/>
              <a:t>(</a:t>
            </a:r>
            <a:r>
              <a:rPr lang="zh-TW" altLang="en-US" sz="5400" dirty="0"/>
              <a:t>考試遇到的問題</a:t>
            </a:r>
            <a:r>
              <a:rPr lang="en-US" altLang="zh-TW" sz="5400" dirty="0"/>
              <a:t>)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44751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9521B02-E797-43E3-80D1-9A879B581FE1}"/>
              </a:ext>
            </a:extLst>
          </p:cNvPr>
          <p:cNvSpPr txBox="1"/>
          <p:nvPr/>
        </p:nvSpPr>
        <p:spPr>
          <a:xfrm>
            <a:off x="4395855" y="308541"/>
            <a:ext cx="3400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/>
              <a:t>APCS</a:t>
            </a:r>
            <a:r>
              <a:rPr lang="zh-TW" altLang="en-US" sz="5400" dirty="0"/>
              <a:t>面試</a:t>
            </a:r>
            <a:endParaRPr lang="en-US" altLang="zh-TW" sz="5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A687EE0-3EC2-4254-B13F-53F6C59D4EAA}"/>
              </a:ext>
            </a:extLst>
          </p:cNvPr>
          <p:cNvSpPr txBox="1"/>
          <p:nvPr/>
        </p:nvSpPr>
        <p:spPr>
          <a:xfrm>
            <a:off x="1317744" y="1961385"/>
            <a:ext cx="7024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1</a:t>
            </a:r>
            <a:r>
              <a:rPr lang="zh-TW" altLang="en-US" sz="3600" dirty="0"/>
              <a:t>怎麼準備</a:t>
            </a:r>
            <a:endParaRPr lang="en-US" altLang="zh-TW" sz="3600" dirty="0"/>
          </a:p>
          <a:p>
            <a:r>
              <a:rPr lang="en-US" altLang="zh-TW" sz="3600" dirty="0"/>
              <a:t>2</a:t>
            </a:r>
            <a:r>
              <a:rPr lang="zh-TW" altLang="en-US" sz="3600" dirty="0"/>
              <a:t>如何應答</a:t>
            </a:r>
            <a:endParaRPr lang="en-US" altLang="zh-TW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878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CE80E-1900-4045-9D3E-39E68B85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 Light"/>
              </a:rPr>
              <a:t>目錄</a:t>
            </a:r>
            <a:endParaRPr lang="zh-TW" altLang="en-US" dirty="0">
              <a:ea typeface="新細明體"/>
              <a:cs typeface="Calibri Ligh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5D0C04-5293-4676-8BDA-D718BEA4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1.志願選填</a:t>
            </a:r>
            <a:endParaRPr lang="en-US" altLang="zh-TW" sz="2400" dirty="0">
              <a:solidFill>
                <a:schemeClr val="tx1"/>
              </a:solidFill>
              <a:ea typeface="新細明體"/>
              <a:cs typeface="Calibri Light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2.書審文件準備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   (1.)從何下手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   (2.)通用版是什麼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   (3.)備審面試口心合一</a:t>
            </a:r>
          </a:p>
          <a:p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3.口試準備</a:t>
            </a:r>
          </a:p>
          <a:p>
            <a:r>
              <a:rPr lang="zh-TW" altLang="en-US" sz="2400" dirty="0">
                <a:solidFill>
                  <a:schemeClr val="tx1"/>
                </a:solidFill>
                <a:ea typeface="新細明體"/>
                <a:cs typeface="Calibri Light"/>
              </a:rPr>
              <a:t>4.志願序選填</a:t>
            </a:r>
          </a:p>
        </p:txBody>
      </p:sp>
    </p:spTree>
    <p:extLst>
      <p:ext uri="{BB962C8B-B14F-4D97-AF65-F5344CB8AC3E}">
        <p14:creationId xmlns:p14="http://schemas.microsoft.com/office/powerpoint/2010/main" val="151298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DB30C0-A943-4101-B23D-2B3E715F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 Light"/>
              </a:rPr>
              <a:t>志願選填怎麼填?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959536-42F4-4794-BE7D-D072BE794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dirty="0">
                <a:ea typeface="新細明體"/>
                <a:cs typeface="Calibri Light"/>
              </a:rPr>
              <a:t>6大學5科大 1100買保險</a:t>
            </a:r>
            <a:endParaRPr lang="en-US" altLang="zh-TW" sz="2400" dirty="0">
              <a:ea typeface="新細明體"/>
              <a:cs typeface="Calibri Light"/>
            </a:endParaRPr>
          </a:p>
          <a:p>
            <a:pPr algn="ctr"/>
            <a:r>
              <a:rPr lang="zh-TW" altLang="en-US" sz="2400" dirty="0">
                <a:ea typeface="新細明體"/>
                <a:cs typeface="Calibri Light"/>
              </a:rPr>
              <a:t>夢幻 保守 保底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041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C75F0-68B3-4CCF-A46B-5CC354A5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9E14CB-FDFB-454B-82B8-EBD97CB3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複習歷程概說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學測不包含指考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各科複習方法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如何安排讀書規劃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給高二同學的建議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6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69B53-A061-489D-88BC-77CCA7A1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oudy Stout" panose="0202090407030B020401" pitchFamily="18" charset="0"/>
              </a:rPr>
              <a:t>timeline</a:t>
            </a:r>
            <a:endParaRPr lang="zh-TW" altLang="en-US" dirty="0">
              <a:latin typeface="Goudy Stout" panose="0202090407030B020401" pitchFamily="18" charset="0"/>
            </a:endParaRPr>
          </a:p>
        </p:txBody>
      </p:sp>
      <p:graphicFrame>
        <p:nvGraphicFramePr>
          <p:cNvPr id="4" name="資料庫圖表 4">
            <a:extLst>
              <a:ext uri="{FF2B5EF4-FFF2-40B4-BE49-F238E27FC236}">
                <a16:creationId xmlns:a16="http://schemas.microsoft.com/office/drawing/2014/main" id="{68B89F15-9831-40AC-9531-21E633FD2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080446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652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C4BE80-3FED-4A91-B465-B7FE8EB3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 Light"/>
              </a:rPr>
              <a:t>備審怎麼開始?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C499AA-A44E-44F5-B071-C2E873D0E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ea typeface="新細明體"/>
                <a:cs typeface="Calibri Light"/>
              </a:rPr>
              <a:t>爸爸媽媽哥哥姊姊阿姨叔叔弟弟妹妹遠房親戚......</a:t>
            </a:r>
            <a:r>
              <a:rPr lang="en-US" altLang="zh-TW" sz="2400" dirty="0">
                <a:ea typeface="新細明體"/>
                <a:cs typeface="Calibri Light"/>
              </a:rPr>
              <a:t>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8738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B51577-2192-43CF-87EB-3D662F1E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 Light"/>
              </a:rPr>
              <a:t>從何下手?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F586F5-E8C7-4635-B0F3-AA39910F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想好要走什麼路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從科系選用人才特質下手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/>
              <a:t>善用網路資源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754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8853C99-EC8B-4AA3-B7D3-78DFF2FA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36"/>
            <a:ext cx="12192000" cy="6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4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63192-C276-4C12-B084-956AC0E5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通用版是什麼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AAB0B6-D60E-4865-96B4-46FA1768A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如果你跟我一樣科系跨的誇張 那你</a:t>
            </a:r>
            <a:r>
              <a:rPr lang="en-US" altLang="zh-TW" dirty="0"/>
              <a:t>99%</a:t>
            </a:r>
            <a:r>
              <a:rPr lang="zh-TW" altLang="en-US" dirty="0"/>
              <a:t>適用</a:t>
            </a:r>
          </a:p>
        </p:txBody>
      </p:sp>
    </p:spTree>
    <p:extLst>
      <p:ext uri="{BB962C8B-B14F-4D97-AF65-F5344CB8AC3E}">
        <p14:creationId xmlns:p14="http://schemas.microsoft.com/office/powerpoint/2010/main" val="1713480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47247-9C1E-45B3-B5D3-5580565D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科大要的資料跟大學有什麼不同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B52B87-1053-4700-BC9D-124A6B4FE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和其他你應該要注意的事</a:t>
            </a:r>
          </a:p>
        </p:txBody>
      </p:sp>
    </p:spTree>
    <p:extLst>
      <p:ext uri="{BB962C8B-B14F-4D97-AF65-F5344CB8AC3E}">
        <p14:creationId xmlns:p14="http://schemas.microsoft.com/office/powerpoint/2010/main" val="1405235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8B01-9577-47F2-ABD2-408E5497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備審面試口心合一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86A129-A8C0-46B4-87CF-4592CA03E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你的備審寫了領導能力，但為什麼領導能力跟國貿相關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717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A44E0E-EF94-455A-9AD9-A750DF52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口面試準備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99F016B-EB80-4064-93F1-525C285B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要講什麼</a:t>
            </a:r>
            <a:r>
              <a:rPr lang="en-US" altLang="zh-TW" sz="9600" dirty="0">
                <a:solidFill>
                  <a:schemeClr val="tx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如何練習</a:t>
            </a:r>
            <a:endParaRPr lang="en-US" altLang="zh-TW" sz="9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善用網路資源</a:t>
            </a:r>
            <a:endParaRPr lang="en-US" altLang="zh-TW" sz="9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面試前看科系相關時事</a:t>
            </a:r>
            <a:r>
              <a:rPr lang="en-US" altLang="zh-TW" sz="9600" dirty="0">
                <a:solidFill>
                  <a:schemeClr val="tx1"/>
                </a:solidFill>
              </a:rPr>
              <a:t>(</a:t>
            </a:r>
            <a:r>
              <a:rPr lang="zh-TW" altLang="en-US" sz="9600" dirty="0">
                <a:solidFill>
                  <a:schemeClr val="tx1"/>
                </a:solidFill>
              </a:rPr>
              <a:t>重大全球議題必看 如</a:t>
            </a:r>
            <a:r>
              <a:rPr lang="en-US" altLang="zh-TW" sz="9600" dirty="0">
                <a:solidFill>
                  <a:schemeClr val="tx1"/>
                </a:solidFill>
              </a:rPr>
              <a:t>:</a:t>
            </a:r>
            <a:r>
              <a:rPr lang="zh-TW" altLang="en-US" sz="9600" dirty="0">
                <a:solidFill>
                  <a:schemeClr val="tx1"/>
                </a:solidFill>
              </a:rPr>
              <a:t>武漢肺炎</a:t>
            </a:r>
            <a:r>
              <a:rPr lang="en-US" altLang="zh-TW" sz="96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確認是否需要英文口面試</a:t>
            </a:r>
            <a:endParaRPr lang="en-US" altLang="zh-TW" sz="9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9600" dirty="0">
                <a:solidFill>
                  <a:schemeClr val="tx1"/>
                </a:solidFill>
              </a:rPr>
              <a:t>熟讀自己的備審資料</a:t>
            </a:r>
            <a:endParaRPr lang="en-US" altLang="zh-TW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9600" dirty="0">
                <a:solidFill>
                  <a:schemeClr val="tx1"/>
                </a:solidFill>
              </a:rPr>
              <a:t>(</a:t>
            </a:r>
            <a:r>
              <a:rPr lang="zh-TW" altLang="en-US" sz="9600" dirty="0">
                <a:solidFill>
                  <a:schemeClr val="tx1"/>
                </a:solidFill>
              </a:rPr>
              <a:t>不要緊張 就是 不要緊張</a:t>
            </a:r>
            <a:r>
              <a:rPr lang="en-US" altLang="zh-TW" sz="9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9600" dirty="0">
                <a:solidFill>
                  <a:schemeClr val="tx1"/>
                </a:solidFill>
              </a:rPr>
              <a:t>(</a:t>
            </a:r>
            <a:r>
              <a:rPr lang="zh-TW" altLang="en-US" sz="9600" dirty="0">
                <a:solidFill>
                  <a:schemeClr val="tx1"/>
                </a:solidFill>
              </a:rPr>
              <a:t>如果面試前有系主任或教授的說明會  注意聽</a:t>
            </a:r>
            <a:r>
              <a:rPr lang="en-US" altLang="zh-TW" sz="9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7916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802962-82BA-48A0-91D5-987FB492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結束嘍</a:t>
            </a:r>
            <a:r>
              <a:rPr lang="en-US" altLang="zh-TW" dirty="0"/>
              <a:t>!</a:t>
            </a:r>
            <a:r>
              <a:rPr lang="zh-TW" altLang="en-US" dirty="0"/>
              <a:t>給我們點回饋吧</a:t>
            </a:r>
            <a:r>
              <a:rPr lang="en-US" altLang="zh-TW" dirty="0"/>
              <a:t>~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9F50321-A97B-42E5-AAFA-D3D06A3E6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148" y="3032331"/>
            <a:ext cx="2429703" cy="22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29BE3-B854-493D-AFC9-EEE63B4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</a:t>
            </a:r>
            <a:r>
              <a:rPr lang="zh-TW" altLang="en-US" dirty="0"/>
              <a:t>繁星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6C161A-DB13-4D3F-920D-EBEDA1F4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優點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以</a:t>
            </a:r>
            <a:r>
              <a:rPr lang="zh-CN" altLang="en-US" sz="2400" dirty="0">
                <a:solidFill>
                  <a:schemeClr val="tx1"/>
                </a:solidFill>
              </a:rPr>
              <a:t>較低的分數上</a:t>
            </a:r>
            <a:r>
              <a:rPr lang="zh-TW" altLang="en-US" sz="2400" dirty="0">
                <a:solidFill>
                  <a:schemeClr val="tx1"/>
                </a:solidFill>
              </a:rPr>
              <a:t>分數</a:t>
            </a:r>
            <a:r>
              <a:rPr lang="zh-CN" altLang="en-US" sz="2400" dirty="0">
                <a:solidFill>
                  <a:schemeClr val="tx1"/>
                </a:solidFill>
              </a:rPr>
              <a:t>較高的大學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不用面試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報名費便宜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放榜時間早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缺點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一二年級成績要維持住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放棄沒退路 指日可待</a:t>
            </a:r>
          </a:p>
        </p:txBody>
      </p:sp>
    </p:spTree>
    <p:extLst>
      <p:ext uri="{BB962C8B-B14F-4D97-AF65-F5344CB8AC3E}">
        <p14:creationId xmlns:p14="http://schemas.microsoft.com/office/powerpoint/2010/main" val="240524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EB485-A667-440A-8B73-3EDB214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oudy Stout" panose="0202090407030B020401" pitchFamily="18" charset="0"/>
              </a:rPr>
              <a:t>timeline</a:t>
            </a:r>
            <a:endParaRPr lang="zh-TW" altLang="en-US" dirty="0">
              <a:latin typeface="Goudy Stout" panose="0202090407030B020401" pitchFamily="18" charset="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9AE0AFF-FE34-44D2-A78B-D3DBD4CEB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5548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25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50D6D9-6894-4783-8771-B1F3EDDF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Goudy Stout" panose="0202090407030B020401" pitchFamily="18" charset="0"/>
              </a:rPr>
              <a:t>tips</a:t>
            </a:r>
            <a:endParaRPr lang="zh-TW" altLang="en-US" dirty="0">
              <a:latin typeface="Goudy Stout" panose="0202090407030B020401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84AF52-1C3B-49AD-9639-F52E64C5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限時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照考試流程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作文或英文手寫確實請老師批改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</a:rPr>
              <a:t>先把會的做完 不會的跳過</a:t>
            </a:r>
            <a:endParaRPr lang="en-US" altLang="zh-CN" sz="2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34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BB066D-2DE8-427D-A6AF-BFBFFED0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各科複習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1C6022-535B-4573-9946-5249A1A2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國文</a:t>
            </a:r>
            <a:r>
              <a:rPr lang="en-US" altLang="zh-TW" sz="2800" dirty="0">
                <a:solidFill>
                  <a:schemeClr val="tx1"/>
                </a:solidFill>
              </a:rPr>
              <a:t>-</a:t>
            </a:r>
            <a:r>
              <a:rPr lang="zh-TW" altLang="en-US" sz="2800" dirty="0">
                <a:solidFill>
                  <a:schemeClr val="tx1"/>
                </a:solidFill>
              </a:rPr>
              <a:t>古文三十篇 國學常識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英文</a:t>
            </a:r>
            <a:r>
              <a:rPr lang="en-US" altLang="zh-TW" sz="2800" dirty="0">
                <a:solidFill>
                  <a:schemeClr val="tx1"/>
                </a:solidFill>
              </a:rPr>
              <a:t>-</a:t>
            </a:r>
            <a:r>
              <a:rPr lang="zh-TW" altLang="en-US" sz="2800" dirty="0">
                <a:solidFill>
                  <a:schemeClr val="tx1"/>
                </a:solidFill>
              </a:rPr>
              <a:t>多背單字 練習翻譯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數學</a:t>
            </a:r>
            <a:r>
              <a:rPr lang="en-US" altLang="zh-TW" sz="2800" dirty="0">
                <a:solidFill>
                  <a:schemeClr val="tx1"/>
                </a:solidFill>
              </a:rPr>
              <a:t>-</a:t>
            </a:r>
            <a:r>
              <a:rPr lang="zh-TW" altLang="en-US" sz="2800" dirty="0">
                <a:solidFill>
                  <a:schemeClr val="tx1"/>
                </a:solidFill>
              </a:rPr>
              <a:t>刷題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自然科</a:t>
            </a:r>
            <a:r>
              <a:rPr lang="en-US" altLang="zh-TW" sz="2800" dirty="0">
                <a:solidFill>
                  <a:schemeClr val="tx1"/>
                </a:solidFill>
              </a:rPr>
              <a:t>-</a:t>
            </a:r>
            <a:r>
              <a:rPr lang="zh-TW" altLang="en-US" sz="2800" dirty="0">
                <a:solidFill>
                  <a:schemeClr val="tx1"/>
                </a:solidFill>
              </a:rPr>
              <a:t>觀念清楚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46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714FF-D560-4A6B-A517-B4B7B17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模擬考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F6AAA0-918C-461E-809C-00BEF70B8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平常心 認真看待</a:t>
            </a:r>
            <a:endParaRPr lang="en-US" altLang="zh-TW" dirty="0"/>
          </a:p>
          <a:p>
            <a:r>
              <a:rPr lang="zh-TW" altLang="en-US" dirty="0"/>
              <a:t>檢討確實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6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AD1D9-3093-417A-80A2-90CB5F25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五選四的因應之道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4972BB-785F-43C3-B611-BF7FBB8D7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了解自己 認清現實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27441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3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780</Words>
  <Application>Microsoft Office PowerPoint</Application>
  <PresentationFormat>寬螢幕</PresentationFormat>
  <Paragraphs>138</Paragraphs>
  <Slides>38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63" baseType="lpstr">
      <vt:lpstr>等线</vt:lpstr>
      <vt:lpstr>等线 Light</vt:lpstr>
      <vt:lpstr>方正舒体</vt:lpstr>
      <vt:lpstr>kiloji</vt:lpstr>
      <vt:lpstr>Noto Sans CJK JP Black</vt:lpstr>
      <vt:lpstr>Noto Sans CJK JP Medium</vt:lpstr>
      <vt:lpstr>華康娃娃體</vt:lpstr>
      <vt:lpstr>微軟正黑體</vt:lpstr>
      <vt:lpstr>新細明體</vt:lpstr>
      <vt:lpstr>Arial</vt:lpstr>
      <vt:lpstr>Calibri</vt:lpstr>
      <vt:lpstr>Calibri Light</vt:lpstr>
      <vt:lpstr>Calisto MT</vt:lpstr>
      <vt:lpstr>Garamond</vt:lpstr>
      <vt:lpstr>Gill Sans MT</vt:lpstr>
      <vt:lpstr>Goudy Stout</vt:lpstr>
      <vt:lpstr>Trebuchet MS</vt:lpstr>
      <vt:lpstr>Verdana</vt:lpstr>
      <vt:lpstr>Wingdings</vt:lpstr>
      <vt:lpstr>Wingdings 2</vt:lpstr>
      <vt:lpstr>Office 佈景主題</vt:lpstr>
      <vt:lpstr>包裹</vt:lpstr>
      <vt:lpstr>有機</vt:lpstr>
      <vt:lpstr>石板</vt:lpstr>
      <vt:lpstr>封裝程式殼層物件</vt:lpstr>
      <vt:lpstr>講給你聽</vt:lpstr>
      <vt:lpstr>關於我們</vt:lpstr>
      <vt:lpstr>目錄</vt:lpstr>
      <vt:lpstr>About繁星</vt:lpstr>
      <vt:lpstr>timeline</vt:lpstr>
      <vt:lpstr>tips</vt:lpstr>
      <vt:lpstr>各科複習</vt:lpstr>
      <vt:lpstr>模擬考</vt:lpstr>
      <vt:lpstr>五選四的因應之道</vt:lpstr>
      <vt:lpstr>如何選填</vt:lpstr>
      <vt:lpstr>海外留學講座</vt:lpstr>
      <vt:lpstr>PowerPoint 簡報</vt:lpstr>
      <vt:lpstr>2020申請日期</vt:lpstr>
      <vt:lpstr>所需資料</vt:lpstr>
      <vt:lpstr>申請資格</vt:lpstr>
      <vt:lpstr>填表方式</vt:lpstr>
      <vt:lpstr>注意事項</vt:lpstr>
      <vt:lpstr>PowerPoint 簡報</vt:lpstr>
      <vt:lpstr>西安電子科技大學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目錄</vt:lpstr>
      <vt:lpstr>志願選填怎麼填?</vt:lpstr>
      <vt:lpstr>timeline</vt:lpstr>
      <vt:lpstr>備審怎麼開始?</vt:lpstr>
      <vt:lpstr>從何下手?</vt:lpstr>
      <vt:lpstr>PowerPoint 簡報</vt:lpstr>
      <vt:lpstr>通用版是什麼?</vt:lpstr>
      <vt:lpstr>科大要的資料跟大學有什麼不同</vt:lpstr>
      <vt:lpstr>備審面試口心合一</vt:lpstr>
      <vt:lpstr>口面試準備</vt:lpstr>
      <vt:lpstr>結束嘍!給我們點回饋吧~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student</dc:creator>
  <cp:lastModifiedBy>student</cp:lastModifiedBy>
  <cp:revision>101</cp:revision>
  <dcterms:created xsi:type="dcterms:W3CDTF">2020-05-27T00:17:16Z</dcterms:created>
  <dcterms:modified xsi:type="dcterms:W3CDTF">2020-05-27T03:53:11Z</dcterms:modified>
</cp:coreProperties>
</file>