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86473" autoAdjust="0"/>
  </p:normalViewPr>
  <p:slideViewPr>
    <p:cSldViewPr>
      <p:cViewPr>
        <p:scale>
          <a:sx n="100" d="100"/>
          <a:sy n="100" d="100"/>
        </p:scale>
        <p:origin x="-36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600494-4680-49B5-BBD6-993DADF53DC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3388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A2933-F9B8-446D-A416-022C2934EDBD}" type="slidenum">
              <a:rPr lang="ja-JP" altLang="en-US"/>
              <a:pPr/>
              <a:t>11</a:t>
            </a:fld>
            <a:endParaRPr lang="en-US" altLang="ja-JP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あくあフォント" pitchFamily="1" charset="-128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ja-JP" altLang="en-US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6" name="Freeform 26"/>
          <p:cNvSpPr>
            <a:spLocks/>
          </p:cNvSpPr>
          <p:nvPr/>
        </p:nvSpPr>
        <p:spPr bwMode="auto">
          <a:xfrm>
            <a:off x="1476375" y="3535363"/>
            <a:ext cx="6911975" cy="180975"/>
          </a:xfrm>
          <a:custGeom>
            <a:avLst/>
            <a:gdLst>
              <a:gd name="T0" fmla="*/ 0 w 4354"/>
              <a:gd name="T1" fmla="*/ 65 h 114"/>
              <a:gd name="T2" fmla="*/ 781 w 4354"/>
              <a:gd name="T3" fmla="*/ 0 h 114"/>
              <a:gd name="T4" fmla="*/ 1360 w 4354"/>
              <a:gd name="T5" fmla="*/ 65 h 114"/>
              <a:gd name="T6" fmla="*/ 1782 w 4354"/>
              <a:gd name="T7" fmla="*/ 67 h 114"/>
              <a:gd name="T8" fmla="*/ 2177 w 4354"/>
              <a:gd name="T9" fmla="*/ 111 h 114"/>
              <a:gd name="T10" fmla="*/ 2794 w 4354"/>
              <a:gd name="T11" fmla="*/ 84 h 114"/>
              <a:gd name="T12" fmla="*/ 3275 w 4354"/>
              <a:gd name="T13" fmla="*/ 22 h 114"/>
              <a:gd name="T14" fmla="*/ 3900 w 4354"/>
              <a:gd name="T15" fmla="*/ 20 h 114"/>
              <a:gd name="T16" fmla="*/ 4354 w 4354"/>
              <a:gd name="T17" fmla="*/ 6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54" h="114">
                <a:moveTo>
                  <a:pt x="0" y="65"/>
                </a:moveTo>
                <a:cubicBezTo>
                  <a:pt x="130" y="54"/>
                  <a:pt x="554" y="0"/>
                  <a:pt x="781" y="0"/>
                </a:cubicBezTo>
                <a:cubicBezTo>
                  <a:pt x="1008" y="0"/>
                  <a:pt x="1193" y="54"/>
                  <a:pt x="1360" y="65"/>
                </a:cubicBezTo>
                <a:cubicBezTo>
                  <a:pt x="1527" y="76"/>
                  <a:pt x="1646" y="59"/>
                  <a:pt x="1782" y="67"/>
                </a:cubicBezTo>
                <a:cubicBezTo>
                  <a:pt x="1918" y="75"/>
                  <a:pt x="2008" y="108"/>
                  <a:pt x="2177" y="111"/>
                </a:cubicBezTo>
                <a:cubicBezTo>
                  <a:pt x="2346" y="114"/>
                  <a:pt x="2611" y="99"/>
                  <a:pt x="2794" y="84"/>
                </a:cubicBezTo>
                <a:cubicBezTo>
                  <a:pt x="2977" y="69"/>
                  <a:pt x="3091" y="33"/>
                  <a:pt x="3275" y="22"/>
                </a:cubicBezTo>
                <a:cubicBezTo>
                  <a:pt x="3459" y="11"/>
                  <a:pt x="3720" y="13"/>
                  <a:pt x="3900" y="20"/>
                </a:cubicBezTo>
                <a:cubicBezTo>
                  <a:pt x="4080" y="27"/>
                  <a:pt x="4251" y="38"/>
                  <a:pt x="4354" y="6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2130425"/>
            <a:ext cx="7126287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ja-JP" altLang="en-US" noProof="0" smtClean="0"/>
          </a:p>
        </p:txBody>
      </p:sp>
      <p:grpSp>
        <p:nvGrpSpPr>
          <p:cNvPr id="5197" name="Group 77"/>
          <p:cNvGrpSpPr>
            <a:grpSpLocks/>
          </p:cNvGrpSpPr>
          <p:nvPr userDrawn="1"/>
        </p:nvGrpSpPr>
        <p:grpSpPr bwMode="auto">
          <a:xfrm>
            <a:off x="7688263" y="5427663"/>
            <a:ext cx="1057275" cy="1290637"/>
            <a:chOff x="4843" y="3419"/>
            <a:chExt cx="666" cy="813"/>
          </a:xfrm>
        </p:grpSpPr>
        <p:sp>
          <p:nvSpPr>
            <p:cNvPr id="5177" name="Freeform 57"/>
            <p:cNvSpPr>
              <a:spLocks/>
            </p:cNvSpPr>
            <p:nvPr/>
          </p:nvSpPr>
          <p:spPr bwMode="auto">
            <a:xfrm rot="-1113586">
              <a:off x="5360" y="3960"/>
              <a:ext cx="114" cy="103"/>
            </a:xfrm>
            <a:custGeom>
              <a:avLst/>
              <a:gdLst>
                <a:gd name="T0" fmla="*/ 0 w 263"/>
                <a:gd name="T1" fmla="*/ 15 h 237"/>
                <a:gd name="T2" fmla="*/ 48 w 263"/>
                <a:gd name="T3" fmla="*/ 106 h 237"/>
                <a:gd name="T4" fmla="*/ 10 w 263"/>
                <a:gd name="T5" fmla="*/ 216 h 237"/>
                <a:gd name="T6" fmla="*/ 101 w 263"/>
                <a:gd name="T7" fmla="*/ 178 h 237"/>
                <a:gd name="T8" fmla="*/ 159 w 263"/>
                <a:gd name="T9" fmla="*/ 231 h 237"/>
                <a:gd name="T10" fmla="*/ 154 w 263"/>
                <a:gd name="T11" fmla="*/ 144 h 237"/>
                <a:gd name="T12" fmla="*/ 260 w 263"/>
                <a:gd name="T13" fmla="*/ 144 h 237"/>
                <a:gd name="T14" fmla="*/ 135 w 263"/>
                <a:gd name="T15" fmla="*/ 77 h 237"/>
                <a:gd name="T16" fmla="*/ 101 w 263"/>
                <a:gd name="T17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237">
                  <a:moveTo>
                    <a:pt x="0" y="15"/>
                  </a:moveTo>
                  <a:cubicBezTo>
                    <a:pt x="24" y="47"/>
                    <a:pt x="46" y="73"/>
                    <a:pt x="48" y="106"/>
                  </a:cubicBezTo>
                  <a:cubicBezTo>
                    <a:pt x="50" y="139"/>
                    <a:pt x="1" y="204"/>
                    <a:pt x="10" y="216"/>
                  </a:cubicBezTo>
                  <a:cubicBezTo>
                    <a:pt x="19" y="228"/>
                    <a:pt x="76" y="176"/>
                    <a:pt x="101" y="178"/>
                  </a:cubicBezTo>
                  <a:cubicBezTo>
                    <a:pt x="126" y="180"/>
                    <a:pt x="150" y="237"/>
                    <a:pt x="159" y="231"/>
                  </a:cubicBezTo>
                  <a:cubicBezTo>
                    <a:pt x="168" y="225"/>
                    <a:pt x="137" y="158"/>
                    <a:pt x="154" y="144"/>
                  </a:cubicBezTo>
                  <a:cubicBezTo>
                    <a:pt x="171" y="130"/>
                    <a:pt x="263" y="155"/>
                    <a:pt x="260" y="144"/>
                  </a:cubicBezTo>
                  <a:cubicBezTo>
                    <a:pt x="257" y="133"/>
                    <a:pt x="161" y="101"/>
                    <a:pt x="135" y="77"/>
                  </a:cubicBezTo>
                  <a:cubicBezTo>
                    <a:pt x="109" y="53"/>
                    <a:pt x="105" y="26"/>
                    <a:pt x="101" y="0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78" name="Freeform 58"/>
            <p:cNvSpPr>
              <a:spLocks/>
            </p:cNvSpPr>
            <p:nvPr/>
          </p:nvSpPr>
          <p:spPr bwMode="auto">
            <a:xfrm>
              <a:off x="5416" y="3478"/>
              <a:ext cx="54" cy="660"/>
            </a:xfrm>
            <a:custGeom>
              <a:avLst/>
              <a:gdLst>
                <a:gd name="T0" fmla="*/ 104 w 177"/>
                <a:gd name="T1" fmla="*/ 201 h 2041"/>
                <a:gd name="T2" fmla="*/ 46 w 177"/>
                <a:gd name="T3" fmla="*/ 1358 h 2041"/>
                <a:gd name="T4" fmla="*/ 3 w 177"/>
                <a:gd name="T5" fmla="*/ 1949 h 2041"/>
                <a:gd name="T6" fmla="*/ 65 w 177"/>
                <a:gd name="T7" fmla="*/ 1910 h 2041"/>
                <a:gd name="T8" fmla="*/ 70 w 177"/>
                <a:gd name="T9" fmla="*/ 1733 h 2041"/>
                <a:gd name="T10" fmla="*/ 152 w 177"/>
                <a:gd name="T11" fmla="*/ 585 h 2041"/>
                <a:gd name="T12" fmla="*/ 171 w 177"/>
                <a:gd name="T13" fmla="*/ 149 h 2041"/>
                <a:gd name="T14" fmla="*/ 104 w 177"/>
                <a:gd name="T15" fmla="*/ 201 h 2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2041">
                  <a:moveTo>
                    <a:pt x="104" y="201"/>
                  </a:moveTo>
                  <a:cubicBezTo>
                    <a:pt x="83" y="402"/>
                    <a:pt x="63" y="1067"/>
                    <a:pt x="46" y="1358"/>
                  </a:cubicBezTo>
                  <a:cubicBezTo>
                    <a:pt x="29" y="1649"/>
                    <a:pt x="0" y="1857"/>
                    <a:pt x="3" y="1949"/>
                  </a:cubicBezTo>
                  <a:cubicBezTo>
                    <a:pt x="6" y="2041"/>
                    <a:pt x="54" y="1946"/>
                    <a:pt x="65" y="1910"/>
                  </a:cubicBezTo>
                  <a:cubicBezTo>
                    <a:pt x="76" y="1874"/>
                    <a:pt x="55" y="1954"/>
                    <a:pt x="70" y="1733"/>
                  </a:cubicBezTo>
                  <a:cubicBezTo>
                    <a:pt x="85" y="1512"/>
                    <a:pt x="135" y="849"/>
                    <a:pt x="152" y="585"/>
                  </a:cubicBezTo>
                  <a:cubicBezTo>
                    <a:pt x="169" y="321"/>
                    <a:pt x="177" y="213"/>
                    <a:pt x="171" y="149"/>
                  </a:cubicBezTo>
                  <a:cubicBezTo>
                    <a:pt x="165" y="85"/>
                    <a:pt x="125" y="0"/>
                    <a:pt x="104" y="201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79" name="Freeform 59"/>
            <p:cNvSpPr>
              <a:spLocks/>
            </p:cNvSpPr>
            <p:nvPr/>
          </p:nvSpPr>
          <p:spPr bwMode="auto">
            <a:xfrm rot="-1113586">
              <a:off x="5338" y="4108"/>
              <a:ext cx="91" cy="82"/>
            </a:xfrm>
            <a:custGeom>
              <a:avLst/>
              <a:gdLst>
                <a:gd name="T0" fmla="*/ 0 w 263"/>
                <a:gd name="T1" fmla="*/ 15 h 237"/>
                <a:gd name="T2" fmla="*/ 48 w 263"/>
                <a:gd name="T3" fmla="*/ 106 h 237"/>
                <a:gd name="T4" fmla="*/ 10 w 263"/>
                <a:gd name="T5" fmla="*/ 216 h 237"/>
                <a:gd name="T6" fmla="*/ 101 w 263"/>
                <a:gd name="T7" fmla="*/ 178 h 237"/>
                <a:gd name="T8" fmla="*/ 159 w 263"/>
                <a:gd name="T9" fmla="*/ 231 h 237"/>
                <a:gd name="T10" fmla="*/ 154 w 263"/>
                <a:gd name="T11" fmla="*/ 144 h 237"/>
                <a:gd name="T12" fmla="*/ 260 w 263"/>
                <a:gd name="T13" fmla="*/ 144 h 237"/>
                <a:gd name="T14" fmla="*/ 135 w 263"/>
                <a:gd name="T15" fmla="*/ 77 h 237"/>
                <a:gd name="T16" fmla="*/ 101 w 263"/>
                <a:gd name="T17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237">
                  <a:moveTo>
                    <a:pt x="0" y="15"/>
                  </a:moveTo>
                  <a:cubicBezTo>
                    <a:pt x="24" y="47"/>
                    <a:pt x="46" y="73"/>
                    <a:pt x="48" y="106"/>
                  </a:cubicBezTo>
                  <a:cubicBezTo>
                    <a:pt x="50" y="139"/>
                    <a:pt x="1" y="204"/>
                    <a:pt x="10" y="216"/>
                  </a:cubicBezTo>
                  <a:cubicBezTo>
                    <a:pt x="19" y="228"/>
                    <a:pt x="76" y="176"/>
                    <a:pt x="101" y="178"/>
                  </a:cubicBezTo>
                  <a:cubicBezTo>
                    <a:pt x="126" y="180"/>
                    <a:pt x="150" y="237"/>
                    <a:pt x="159" y="231"/>
                  </a:cubicBezTo>
                  <a:cubicBezTo>
                    <a:pt x="168" y="225"/>
                    <a:pt x="137" y="158"/>
                    <a:pt x="154" y="144"/>
                  </a:cubicBezTo>
                  <a:cubicBezTo>
                    <a:pt x="171" y="130"/>
                    <a:pt x="263" y="155"/>
                    <a:pt x="260" y="144"/>
                  </a:cubicBezTo>
                  <a:cubicBezTo>
                    <a:pt x="257" y="133"/>
                    <a:pt x="161" y="101"/>
                    <a:pt x="135" y="77"/>
                  </a:cubicBezTo>
                  <a:cubicBezTo>
                    <a:pt x="109" y="53"/>
                    <a:pt x="105" y="26"/>
                    <a:pt x="101" y="0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80" name="Freeform 60"/>
            <p:cNvSpPr>
              <a:spLocks/>
            </p:cNvSpPr>
            <p:nvPr/>
          </p:nvSpPr>
          <p:spPr bwMode="auto">
            <a:xfrm>
              <a:off x="5129" y="3872"/>
              <a:ext cx="273" cy="318"/>
            </a:xfrm>
            <a:custGeom>
              <a:avLst/>
              <a:gdLst>
                <a:gd name="T0" fmla="*/ 137 w 524"/>
                <a:gd name="T1" fmla="*/ 71 h 502"/>
                <a:gd name="T2" fmla="*/ 5 w 524"/>
                <a:gd name="T3" fmla="*/ 339 h 502"/>
                <a:gd name="T4" fmla="*/ 105 w 524"/>
                <a:gd name="T5" fmla="*/ 475 h 502"/>
                <a:gd name="T6" fmla="*/ 457 w 524"/>
                <a:gd name="T7" fmla="*/ 475 h 502"/>
                <a:gd name="T8" fmla="*/ 509 w 524"/>
                <a:gd name="T9" fmla="*/ 311 h 502"/>
                <a:gd name="T10" fmla="*/ 469 w 524"/>
                <a:gd name="T11" fmla="*/ 47 h 502"/>
                <a:gd name="T12" fmla="*/ 269 w 524"/>
                <a:gd name="T13" fmla="*/ 31 h 502"/>
                <a:gd name="T14" fmla="*/ 137 w 524"/>
                <a:gd name="T15" fmla="*/ 71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4" h="502">
                  <a:moveTo>
                    <a:pt x="137" y="71"/>
                  </a:moveTo>
                  <a:cubicBezTo>
                    <a:pt x="93" y="122"/>
                    <a:pt x="10" y="272"/>
                    <a:pt x="5" y="339"/>
                  </a:cubicBezTo>
                  <a:cubicBezTo>
                    <a:pt x="0" y="406"/>
                    <a:pt x="30" y="452"/>
                    <a:pt x="105" y="475"/>
                  </a:cubicBezTo>
                  <a:cubicBezTo>
                    <a:pt x="180" y="498"/>
                    <a:pt x="390" y="502"/>
                    <a:pt x="457" y="475"/>
                  </a:cubicBezTo>
                  <a:cubicBezTo>
                    <a:pt x="524" y="448"/>
                    <a:pt x="507" y="382"/>
                    <a:pt x="509" y="311"/>
                  </a:cubicBezTo>
                  <a:cubicBezTo>
                    <a:pt x="511" y="240"/>
                    <a:pt x="509" y="94"/>
                    <a:pt x="469" y="47"/>
                  </a:cubicBezTo>
                  <a:cubicBezTo>
                    <a:pt x="429" y="0"/>
                    <a:pt x="322" y="28"/>
                    <a:pt x="269" y="31"/>
                  </a:cubicBezTo>
                  <a:cubicBezTo>
                    <a:pt x="216" y="34"/>
                    <a:pt x="181" y="20"/>
                    <a:pt x="137" y="71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81" name="Freeform 61"/>
            <p:cNvSpPr>
              <a:spLocks/>
            </p:cNvSpPr>
            <p:nvPr/>
          </p:nvSpPr>
          <p:spPr bwMode="auto">
            <a:xfrm>
              <a:off x="5120" y="3674"/>
              <a:ext cx="346" cy="267"/>
            </a:xfrm>
            <a:custGeom>
              <a:avLst/>
              <a:gdLst>
                <a:gd name="T0" fmla="*/ 239 w 997"/>
                <a:gd name="T1" fmla="*/ 768 h 770"/>
                <a:gd name="T2" fmla="*/ 80 w 997"/>
                <a:gd name="T3" fmla="*/ 701 h 770"/>
                <a:gd name="T4" fmla="*/ 13 w 997"/>
                <a:gd name="T5" fmla="*/ 615 h 770"/>
                <a:gd name="T6" fmla="*/ 4 w 997"/>
                <a:gd name="T7" fmla="*/ 485 h 770"/>
                <a:gd name="T8" fmla="*/ 23 w 997"/>
                <a:gd name="T9" fmla="*/ 399 h 770"/>
                <a:gd name="T10" fmla="*/ 73 w 997"/>
                <a:gd name="T11" fmla="*/ 293 h 770"/>
                <a:gd name="T12" fmla="*/ 105 w 997"/>
                <a:gd name="T13" fmla="*/ 269 h 770"/>
                <a:gd name="T14" fmla="*/ 81 w 997"/>
                <a:gd name="T15" fmla="*/ 217 h 770"/>
                <a:gd name="T16" fmla="*/ 77 w 997"/>
                <a:gd name="T17" fmla="*/ 133 h 770"/>
                <a:gd name="T18" fmla="*/ 137 w 997"/>
                <a:gd name="T19" fmla="*/ 41 h 770"/>
                <a:gd name="T20" fmla="*/ 245 w 997"/>
                <a:gd name="T21" fmla="*/ 5 h 770"/>
                <a:gd name="T22" fmla="*/ 357 w 997"/>
                <a:gd name="T23" fmla="*/ 53 h 770"/>
                <a:gd name="T24" fmla="*/ 397 w 997"/>
                <a:gd name="T25" fmla="*/ 149 h 770"/>
                <a:gd name="T26" fmla="*/ 409 w 997"/>
                <a:gd name="T27" fmla="*/ 209 h 770"/>
                <a:gd name="T28" fmla="*/ 461 w 997"/>
                <a:gd name="T29" fmla="*/ 201 h 770"/>
                <a:gd name="T30" fmla="*/ 517 w 997"/>
                <a:gd name="T31" fmla="*/ 205 h 770"/>
                <a:gd name="T32" fmla="*/ 521 w 997"/>
                <a:gd name="T33" fmla="*/ 161 h 770"/>
                <a:gd name="T34" fmla="*/ 561 w 997"/>
                <a:gd name="T35" fmla="*/ 53 h 770"/>
                <a:gd name="T36" fmla="*/ 661 w 997"/>
                <a:gd name="T37" fmla="*/ 5 h 770"/>
                <a:gd name="T38" fmla="*/ 769 w 997"/>
                <a:gd name="T39" fmla="*/ 21 h 770"/>
                <a:gd name="T40" fmla="*/ 837 w 997"/>
                <a:gd name="T41" fmla="*/ 101 h 770"/>
                <a:gd name="T42" fmla="*/ 845 w 997"/>
                <a:gd name="T43" fmla="*/ 177 h 770"/>
                <a:gd name="T44" fmla="*/ 833 w 997"/>
                <a:gd name="T45" fmla="*/ 221 h 770"/>
                <a:gd name="T46" fmla="*/ 873 w 997"/>
                <a:gd name="T47" fmla="*/ 241 h 770"/>
                <a:gd name="T48" fmla="*/ 944 w 997"/>
                <a:gd name="T49" fmla="*/ 307 h 770"/>
                <a:gd name="T50" fmla="*/ 997 w 997"/>
                <a:gd name="T51" fmla="*/ 456 h 770"/>
                <a:gd name="T52" fmla="*/ 944 w 997"/>
                <a:gd name="T53" fmla="*/ 600 h 770"/>
                <a:gd name="T54" fmla="*/ 853 w 997"/>
                <a:gd name="T55" fmla="*/ 701 h 770"/>
                <a:gd name="T56" fmla="*/ 702 w 997"/>
                <a:gd name="T57" fmla="*/ 770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97" h="770">
                  <a:moveTo>
                    <a:pt x="239" y="768"/>
                  </a:moveTo>
                  <a:cubicBezTo>
                    <a:pt x="213" y="757"/>
                    <a:pt x="118" y="727"/>
                    <a:pt x="80" y="701"/>
                  </a:cubicBezTo>
                  <a:cubicBezTo>
                    <a:pt x="42" y="675"/>
                    <a:pt x="26" y="651"/>
                    <a:pt x="13" y="615"/>
                  </a:cubicBezTo>
                  <a:cubicBezTo>
                    <a:pt x="0" y="579"/>
                    <a:pt x="2" y="521"/>
                    <a:pt x="4" y="485"/>
                  </a:cubicBezTo>
                  <a:cubicBezTo>
                    <a:pt x="6" y="449"/>
                    <a:pt x="12" y="431"/>
                    <a:pt x="23" y="399"/>
                  </a:cubicBezTo>
                  <a:cubicBezTo>
                    <a:pt x="34" y="367"/>
                    <a:pt x="59" y="315"/>
                    <a:pt x="73" y="293"/>
                  </a:cubicBezTo>
                  <a:cubicBezTo>
                    <a:pt x="87" y="271"/>
                    <a:pt x="104" y="282"/>
                    <a:pt x="105" y="269"/>
                  </a:cubicBezTo>
                  <a:cubicBezTo>
                    <a:pt x="106" y="256"/>
                    <a:pt x="86" y="240"/>
                    <a:pt x="81" y="217"/>
                  </a:cubicBezTo>
                  <a:cubicBezTo>
                    <a:pt x="76" y="194"/>
                    <a:pt x="68" y="162"/>
                    <a:pt x="77" y="133"/>
                  </a:cubicBezTo>
                  <a:cubicBezTo>
                    <a:pt x="86" y="104"/>
                    <a:pt x="109" y="62"/>
                    <a:pt x="137" y="41"/>
                  </a:cubicBezTo>
                  <a:cubicBezTo>
                    <a:pt x="165" y="20"/>
                    <a:pt x="208" y="3"/>
                    <a:pt x="245" y="5"/>
                  </a:cubicBezTo>
                  <a:cubicBezTo>
                    <a:pt x="282" y="7"/>
                    <a:pt x="332" y="29"/>
                    <a:pt x="357" y="53"/>
                  </a:cubicBezTo>
                  <a:cubicBezTo>
                    <a:pt x="382" y="77"/>
                    <a:pt x="388" y="123"/>
                    <a:pt x="397" y="149"/>
                  </a:cubicBezTo>
                  <a:cubicBezTo>
                    <a:pt x="406" y="175"/>
                    <a:pt x="398" y="200"/>
                    <a:pt x="409" y="209"/>
                  </a:cubicBezTo>
                  <a:cubicBezTo>
                    <a:pt x="420" y="218"/>
                    <a:pt x="443" y="202"/>
                    <a:pt x="461" y="201"/>
                  </a:cubicBezTo>
                  <a:cubicBezTo>
                    <a:pt x="479" y="200"/>
                    <a:pt x="507" y="212"/>
                    <a:pt x="517" y="205"/>
                  </a:cubicBezTo>
                  <a:cubicBezTo>
                    <a:pt x="527" y="198"/>
                    <a:pt x="514" y="186"/>
                    <a:pt x="521" y="161"/>
                  </a:cubicBezTo>
                  <a:cubicBezTo>
                    <a:pt x="528" y="136"/>
                    <a:pt x="538" y="79"/>
                    <a:pt x="561" y="53"/>
                  </a:cubicBezTo>
                  <a:cubicBezTo>
                    <a:pt x="584" y="27"/>
                    <a:pt x="626" y="10"/>
                    <a:pt x="661" y="5"/>
                  </a:cubicBezTo>
                  <a:cubicBezTo>
                    <a:pt x="696" y="0"/>
                    <a:pt x="747" y="18"/>
                    <a:pt x="769" y="21"/>
                  </a:cubicBezTo>
                  <a:cubicBezTo>
                    <a:pt x="797" y="37"/>
                    <a:pt x="824" y="75"/>
                    <a:pt x="837" y="101"/>
                  </a:cubicBezTo>
                  <a:cubicBezTo>
                    <a:pt x="850" y="127"/>
                    <a:pt x="846" y="157"/>
                    <a:pt x="845" y="177"/>
                  </a:cubicBezTo>
                  <a:cubicBezTo>
                    <a:pt x="844" y="197"/>
                    <a:pt x="828" y="210"/>
                    <a:pt x="833" y="221"/>
                  </a:cubicBezTo>
                  <a:cubicBezTo>
                    <a:pt x="838" y="232"/>
                    <a:pt x="854" y="227"/>
                    <a:pt x="873" y="241"/>
                  </a:cubicBezTo>
                  <a:cubicBezTo>
                    <a:pt x="892" y="255"/>
                    <a:pt x="923" y="271"/>
                    <a:pt x="944" y="307"/>
                  </a:cubicBezTo>
                  <a:cubicBezTo>
                    <a:pt x="965" y="343"/>
                    <a:pt x="997" y="407"/>
                    <a:pt x="997" y="456"/>
                  </a:cubicBezTo>
                  <a:cubicBezTo>
                    <a:pt x="997" y="505"/>
                    <a:pt x="968" y="559"/>
                    <a:pt x="944" y="600"/>
                  </a:cubicBezTo>
                  <a:cubicBezTo>
                    <a:pt x="920" y="641"/>
                    <a:pt x="893" y="673"/>
                    <a:pt x="853" y="701"/>
                  </a:cubicBezTo>
                  <a:cubicBezTo>
                    <a:pt x="813" y="729"/>
                    <a:pt x="734" y="756"/>
                    <a:pt x="702" y="770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82" name="Oval 62"/>
            <p:cNvSpPr>
              <a:spLocks noChangeAspect="1" noChangeArrowheads="1"/>
            </p:cNvSpPr>
            <p:nvPr/>
          </p:nvSpPr>
          <p:spPr bwMode="auto">
            <a:xfrm flipH="1">
              <a:off x="5330" y="3697"/>
              <a:ext cx="49" cy="49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83" name="Oval 63"/>
            <p:cNvSpPr>
              <a:spLocks noChangeAspect="1" noChangeArrowheads="1"/>
            </p:cNvSpPr>
            <p:nvPr/>
          </p:nvSpPr>
          <p:spPr bwMode="auto">
            <a:xfrm flipH="1">
              <a:off x="5177" y="3704"/>
              <a:ext cx="48" cy="49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84" name="Freeform 64"/>
            <p:cNvSpPr>
              <a:spLocks noChangeAspect="1"/>
            </p:cNvSpPr>
            <p:nvPr/>
          </p:nvSpPr>
          <p:spPr bwMode="auto">
            <a:xfrm>
              <a:off x="5207" y="3852"/>
              <a:ext cx="181" cy="35"/>
            </a:xfrm>
            <a:custGeom>
              <a:avLst/>
              <a:gdLst>
                <a:gd name="T0" fmla="*/ 524 w 524"/>
                <a:gd name="T1" fmla="*/ 0 h 102"/>
                <a:gd name="T2" fmla="*/ 424 w 524"/>
                <a:gd name="T3" fmla="*/ 80 h 102"/>
                <a:gd name="T4" fmla="*/ 204 w 524"/>
                <a:gd name="T5" fmla="*/ 100 h 102"/>
                <a:gd name="T6" fmla="*/ 81 w 524"/>
                <a:gd name="T7" fmla="*/ 67 h 102"/>
                <a:gd name="T8" fmla="*/ 0 w 524"/>
                <a:gd name="T9" fmla="*/ 1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" h="102">
                  <a:moveTo>
                    <a:pt x="524" y="0"/>
                  </a:moveTo>
                  <a:cubicBezTo>
                    <a:pt x="508" y="12"/>
                    <a:pt x="477" y="63"/>
                    <a:pt x="424" y="80"/>
                  </a:cubicBezTo>
                  <a:cubicBezTo>
                    <a:pt x="371" y="97"/>
                    <a:pt x="261" y="102"/>
                    <a:pt x="204" y="100"/>
                  </a:cubicBezTo>
                  <a:cubicBezTo>
                    <a:pt x="147" y="98"/>
                    <a:pt x="115" y="82"/>
                    <a:pt x="81" y="67"/>
                  </a:cubicBezTo>
                  <a:cubicBezTo>
                    <a:pt x="47" y="52"/>
                    <a:pt x="17" y="23"/>
                    <a:pt x="0" y="12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85" name="Freeform 65"/>
            <p:cNvSpPr>
              <a:spLocks/>
            </p:cNvSpPr>
            <p:nvPr/>
          </p:nvSpPr>
          <p:spPr bwMode="auto">
            <a:xfrm>
              <a:off x="5223" y="3968"/>
              <a:ext cx="176" cy="221"/>
            </a:xfrm>
            <a:custGeom>
              <a:avLst/>
              <a:gdLst>
                <a:gd name="T0" fmla="*/ 18 w 577"/>
                <a:gd name="T1" fmla="*/ 698 h 725"/>
                <a:gd name="T2" fmla="*/ 56 w 577"/>
                <a:gd name="T3" fmla="*/ 506 h 725"/>
                <a:gd name="T4" fmla="*/ 215 w 577"/>
                <a:gd name="T5" fmla="*/ 112 h 725"/>
                <a:gd name="T6" fmla="*/ 459 w 577"/>
                <a:gd name="T7" fmla="*/ 26 h 725"/>
                <a:gd name="T8" fmla="*/ 560 w 577"/>
                <a:gd name="T9" fmla="*/ 266 h 725"/>
                <a:gd name="T10" fmla="*/ 560 w 577"/>
                <a:gd name="T11" fmla="*/ 559 h 725"/>
                <a:gd name="T12" fmla="*/ 512 w 577"/>
                <a:gd name="T13" fmla="*/ 650 h 725"/>
                <a:gd name="T14" fmla="*/ 431 w 577"/>
                <a:gd name="T15" fmla="*/ 684 h 725"/>
                <a:gd name="T16" fmla="*/ 287 w 577"/>
                <a:gd name="T17" fmla="*/ 722 h 725"/>
                <a:gd name="T18" fmla="*/ 162 w 577"/>
                <a:gd name="T19" fmla="*/ 703 h 725"/>
                <a:gd name="T20" fmla="*/ 18 w 577"/>
                <a:gd name="T21" fmla="*/ 698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7" h="725">
                  <a:moveTo>
                    <a:pt x="18" y="698"/>
                  </a:moveTo>
                  <a:cubicBezTo>
                    <a:pt x="0" y="665"/>
                    <a:pt x="23" y="604"/>
                    <a:pt x="56" y="506"/>
                  </a:cubicBezTo>
                  <a:cubicBezTo>
                    <a:pt x="89" y="408"/>
                    <a:pt x="148" y="192"/>
                    <a:pt x="215" y="112"/>
                  </a:cubicBezTo>
                  <a:cubicBezTo>
                    <a:pt x="282" y="32"/>
                    <a:pt x="402" y="0"/>
                    <a:pt x="459" y="26"/>
                  </a:cubicBezTo>
                  <a:cubicBezTo>
                    <a:pt x="516" y="52"/>
                    <a:pt x="543" y="177"/>
                    <a:pt x="560" y="266"/>
                  </a:cubicBezTo>
                  <a:cubicBezTo>
                    <a:pt x="577" y="355"/>
                    <a:pt x="568" y="495"/>
                    <a:pt x="560" y="559"/>
                  </a:cubicBezTo>
                  <a:cubicBezTo>
                    <a:pt x="552" y="623"/>
                    <a:pt x="533" y="629"/>
                    <a:pt x="512" y="650"/>
                  </a:cubicBezTo>
                  <a:cubicBezTo>
                    <a:pt x="491" y="671"/>
                    <a:pt x="468" y="672"/>
                    <a:pt x="431" y="684"/>
                  </a:cubicBezTo>
                  <a:cubicBezTo>
                    <a:pt x="394" y="696"/>
                    <a:pt x="332" y="719"/>
                    <a:pt x="287" y="722"/>
                  </a:cubicBezTo>
                  <a:cubicBezTo>
                    <a:pt x="242" y="725"/>
                    <a:pt x="206" y="706"/>
                    <a:pt x="162" y="703"/>
                  </a:cubicBezTo>
                  <a:cubicBezTo>
                    <a:pt x="118" y="700"/>
                    <a:pt x="41" y="707"/>
                    <a:pt x="18" y="698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86" name="Freeform 66"/>
            <p:cNvSpPr>
              <a:spLocks/>
            </p:cNvSpPr>
            <p:nvPr/>
          </p:nvSpPr>
          <p:spPr bwMode="auto">
            <a:xfrm>
              <a:off x="5162" y="4060"/>
              <a:ext cx="172" cy="172"/>
            </a:xfrm>
            <a:custGeom>
              <a:avLst/>
              <a:gdLst>
                <a:gd name="T0" fmla="*/ 0 w 499"/>
                <a:gd name="T1" fmla="*/ 66 h 495"/>
                <a:gd name="T2" fmla="*/ 105 w 499"/>
                <a:gd name="T3" fmla="*/ 4 h 495"/>
                <a:gd name="T4" fmla="*/ 221 w 499"/>
                <a:gd name="T5" fmla="*/ 42 h 495"/>
                <a:gd name="T6" fmla="*/ 269 w 499"/>
                <a:gd name="T7" fmla="*/ 162 h 495"/>
                <a:gd name="T8" fmla="*/ 249 w 499"/>
                <a:gd name="T9" fmla="*/ 229 h 495"/>
                <a:gd name="T10" fmla="*/ 201 w 499"/>
                <a:gd name="T11" fmla="*/ 287 h 495"/>
                <a:gd name="T12" fmla="*/ 302 w 499"/>
                <a:gd name="T13" fmla="*/ 316 h 495"/>
                <a:gd name="T14" fmla="*/ 355 w 499"/>
                <a:gd name="T15" fmla="*/ 296 h 495"/>
                <a:gd name="T16" fmla="*/ 465 w 499"/>
                <a:gd name="T17" fmla="*/ 248 h 495"/>
                <a:gd name="T18" fmla="*/ 393 w 499"/>
                <a:gd name="T19" fmla="*/ 344 h 495"/>
                <a:gd name="T20" fmla="*/ 494 w 499"/>
                <a:gd name="T21" fmla="*/ 416 h 495"/>
                <a:gd name="T22" fmla="*/ 365 w 499"/>
                <a:gd name="T23" fmla="*/ 416 h 495"/>
                <a:gd name="T24" fmla="*/ 384 w 499"/>
                <a:gd name="T25" fmla="*/ 493 h 495"/>
                <a:gd name="T26" fmla="*/ 288 w 499"/>
                <a:gd name="T27" fmla="*/ 402 h 495"/>
                <a:gd name="T28" fmla="*/ 149 w 499"/>
                <a:gd name="T29" fmla="*/ 354 h 495"/>
                <a:gd name="T30" fmla="*/ 96 w 499"/>
                <a:gd name="T31" fmla="*/ 335 h 495"/>
                <a:gd name="T32" fmla="*/ 33 w 499"/>
                <a:gd name="T33" fmla="*/ 292 h 495"/>
                <a:gd name="T34" fmla="*/ 81 w 499"/>
                <a:gd name="T35" fmla="*/ 239 h 495"/>
                <a:gd name="T36" fmla="*/ 96 w 499"/>
                <a:gd name="T37" fmla="*/ 191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9" h="495">
                  <a:moveTo>
                    <a:pt x="0" y="66"/>
                  </a:moveTo>
                  <a:cubicBezTo>
                    <a:pt x="34" y="37"/>
                    <a:pt x="68" y="8"/>
                    <a:pt x="105" y="4"/>
                  </a:cubicBezTo>
                  <a:cubicBezTo>
                    <a:pt x="142" y="0"/>
                    <a:pt x="194" y="16"/>
                    <a:pt x="221" y="42"/>
                  </a:cubicBezTo>
                  <a:cubicBezTo>
                    <a:pt x="248" y="68"/>
                    <a:pt x="264" y="131"/>
                    <a:pt x="269" y="162"/>
                  </a:cubicBezTo>
                  <a:cubicBezTo>
                    <a:pt x="274" y="193"/>
                    <a:pt x="260" y="208"/>
                    <a:pt x="249" y="229"/>
                  </a:cubicBezTo>
                  <a:cubicBezTo>
                    <a:pt x="238" y="250"/>
                    <a:pt x="192" y="272"/>
                    <a:pt x="201" y="287"/>
                  </a:cubicBezTo>
                  <a:cubicBezTo>
                    <a:pt x="210" y="302"/>
                    <a:pt x="276" y="314"/>
                    <a:pt x="302" y="316"/>
                  </a:cubicBezTo>
                  <a:cubicBezTo>
                    <a:pt x="328" y="318"/>
                    <a:pt x="328" y="307"/>
                    <a:pt x="355" y="296"/>
                  </a:cubicBezTo>
                  <a:cubicBezTo>
                    <a:pt x="382" y="285"/>
                    <a:pt x="459" y="240"/>
                    <a:pt x="465" y="248"/>
                  </a:cubicBezTo>
                  <a:cubicBezTo>
                    <a:pt x="471" y="256"/>
                    <a:pt x="388" y="316"/>
                    <a:pt x="393" y="344"/>
                  </a:cubicBezTo>
                  <a:cubicBezTo>
                    <a:pt x="398" y="372"/>
                    <a:pt x="499" y="404"/>
                    <a:pt x="494" y="416"/>
                  </a:cubicBezTo>
                  <a:cubicBezTo>
                    <a:pt x="489" y="428"/>
                    <a:pt x="383" y="403"/>
                    <a:pt x="365" y="416"/>
                  </a:cubicBezTo>
                  <a:cubicBezTo>
                    <a:pt x="347" y="429"/>
                    <a:pt x="397" y="495"/>
                    <a:pt x="384" y="493"/>
                  </a:cubicBezTo>
                  <a:cubicBezTo>
                    <a:pt x="371" y="491"/>
                    <a:pt x="327" y="425"/>
                    <a:pt x="288" y="402"/>
                  </a:cubicBezTo>
                  <a:cubicBezTo>
                    <a:pt x="249" y="379"/>
                    <a:pt x="181" y="365"/>
                    <a:pt x="149" y="354"/>
                  </a:cubicBezTo>
                  <a:cubicBezTo>
                    <a:pt x="117" y="343"/>
                    <a:pt x="115" y="345"/>
                    <a:pt x="96" y="335"/>
                  </a:cubicBezTo>
                  <a:cubicBezTo>
                    <a:pt x="77" y="325"/>
                    <a:pt x="35" y="308"/>
                    <a:pt x="33" y="292"/>
                  </a:cubicBezTo>
                  <a:cubicBezTo>
                    <a:pt x="31" y="276"/>
                    <a:pt x="71" y="256"/>
                    <a:pt x="81" y="239"/>
                  </a:cubicBezTo>
                  <a:cubicBezTo>
                    <a:pt x="91" y="222"/>
                    <a:pt x="93" y="206"/>
                    <a:pt x="96" y="191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87" name="Freeform 67"/>
            <p:cNvSpPr>
              <a:spLocks/>
            </p:cNvSpPr>
            <p:nvPr/>
          </p:nvSpPr>
          <p:spPr bwMode="auto">
            <a:xfrm>
              <a:off x="5254" y="3972"/>
              <a:ext cx="114" cy="102"/>
            </a:xfrm>
            <a:custGeom>
              <a:avLst/>
              <a:gdLst>
                <a:gd name="T0" fmla="*/ 0 w 263"/>
                <a:gd name="T1" fmla="*/ 15 h 237"/>
                <a:gd name="T2" fmla="*/ 48 w 263"/>
                <a:gd name="T3" fmla="*/ 106 h 237"/>
                <a:gd name="T4" fmla="*/ 10 w 263"/>
                <a:gd name="T5" fmla="*/ 216 h 237"/>
                <a:gd name="T6" fmla="*/ 101 w 263"/>
                <a:gd name="T7" fmla="*/ 178 h 237"/>
                <a:gd name="T8" fmla="*/ 159 w 263"/>
                <a:gd name="T9" fmla="*/ 231 h 237"/>
                <a:gd name="T10" fmla="*/ 154 w 263"/>
                <a:gd name="T11" fmla="*/ 144 h 237"/>
                <a:gd name="T12" fmla="*/ 260 w 263"/>
                <a:gd name="T13" fmla="*/ 144 h 237"/>
                <a:gd name="T14" fmla="*/ 135 w 263"/>
                <a:gd name="T15" fmla="*/ 77 h 237"/>
                <a:gd name="T16" fmla="*/ 101 w 263"/>
                <a:gd name="T17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237">
                  <a:moveTo>
                    <a:pt x="0" y="15"/>
                  </a:moveTo>
                  <a:cubicBezTo>
                    <a:pt x="24" y="47"/>
                    <a:pt x="46" y="73"/>
                    <a:pt x="48" y="106"/>
                  </a:cubicBezTo>
                  <a:cubicBezTo>
                    <a:pt x="50" y="139"/>
                    <a:pt x="1" y="204"/>
                    <a:pt x="10" y="216"/>
                  </a:cubicBezTo>
                  <a:cubicBezTo>
                    <a:pt x="19" y="228"/>
                    <a:pt x="76" y="176"/>
                    <a:pt x="101" y="178"/>
                  </a:cubicBezTo>
                  <a:cubicBezTo>
                    <a:pt x="126" y="180"/>
                    <a:pt x="150" y="237"/>
                    <a:pt x="159" y="231"/>
                  </a:cubicBezTo>
                  <a:cubicBezTo>
                    <a:pt x="168" y="225"/>
                    <a:pt x="137" y="158"/>
                    <a:pt x="154" y="144"/>
                  </a:cubicBezTo>
                  <a:cubicBezTo>
                    <a:pt x="171" y="130"/>
                    <a:pt x="263" y="155"/>
                    <a:pt x="260" y="144"/>
                  </a:cubicBezTo>
                  <a:cubicBezTo>
                    <a:pt x="257" y="133"/>
                    <a:pt x="161" y="101"/>
                    <a:pt x="135" y="77"/>
                  </a:cubicBezTo>
                  <a:cubicBezTo>
                    <a:pt x="109" y="53"/>
                    <a:pt x="105" y="26"/>
                    <a:pt x="101" y="0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188" name="Freeform 68"/>
            <p:cNvSpPr>
              <a:spLocks/>
            </p:cNvSpPr>
            <p:nvPr/>
          </p:nvSpPr>
          <p:spPr bwMode="auto">
            <a:xfrm>
              <a:off x="4843" y="3419"/>
              <a:ext cx="666" cy="254"/>
            </a:xfrm>
            <a:custGeom>
              <a:avLst/>
              <a:gdLst>
                <a:gd name="T0" fmla="*/ 2379 w 2436"/>
                <a:gd name="T1" fmla="*/ 529 h 928"/>
                <a:gd name="T2" fmla="*/ 1987 w 2436"/>
                <a:gd name="T3" fmla="*/ 745 h 928"/>
                <a:gd name="T4" fmla="*/ 1537 w 2436"/>
                <a:gd name="T5" fmla="*/ 903 h 928"/>
                <a:gd name="T6" fmla="*/ 739 w 2436"/>
                <a:gd name="T7" fmla="*/ 896 h 928"/>
                <a:gd name="T8" fmla="*/ 320 w 2436"/>
                <a:gd name="T9" fmla="*/ 805 h 928"/>
                <a:gd name="T10" fmla="*/ 29 w 2436"/>
                <a:gd name="T11" fmla="*/ 875 h 928"/>
                <a:gd name="T12" fmla="*/ 152 w 2436"/>
                <a:gd name="T13" fmla="*/ 751 h 928"/>
                <a:gd name="T14" fmla="*/ 510 w 2436"/>
                <a:gd name="T15" fmla="*/ 486 h 928"/>
                <a:gd name="T16" fmla="*/ 918 w 2436"/>
                <a:gd name="T17" fmla="*/ 212 h 928"/>
                <a:gd name="T18" fmla="*/ 1637 w 2436"/>
                <a:gd name="T19" fmla="*/ 34 h 928"/>
                <a:gd name="T20" fmla="*/ 2051 w 2436"/>
                <a:gd name="T21" fmla="*/ 9 h 928"/>
                <a:gd name="T22" fmla="*/ 2307 w 2436"/>
                <a:gd name="T23" fmla="*/ 89 h 928"/>
                <a:gd name="T24" fmla="*/ 2315 w 2436"/>
                <a:gd name="T25" fmla="*/ 249 h 928"/>
                <a:gd name="T26" fmla="*/ 2267 w 2436"/>
                <a:gd name="T27" fmla="*/ 313 h 928"/>
                <a:gd name="T28" fmla="*/ 2331 w 2436"/>
                <a:gd name="T29" fmla="*/ 353 h 928"/>
                <a:gd name="T30" fmla="*/ 2379 w 2436"/>
                <a:gd name="T31" fmla="*/ 529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36" h="928">
                  <a:moveTo>
                    <a:pt x="2379" y="529"/>
                  </a:moveTo>
                  <a:cubicBezTo>
                    <a:pt x="2322" y="594"/>
                    <a:pt x="2127" y="683"/>
                    <a:pt x="1987" y="745"/>
                  </a:cubicBezTo>
                  <a:cubicBezTo>
                    <a:pt x="1847" y="807"/>
                    <a:pt x="1745" y="878"/>
                    <a:pt x="1537" y="903"/>
                  </a:cubicBezTo>
                  <a:cubicBezTo>
                    <a:pt x="1329" y="928"/>
                    <a:pt x="942" y="913"/>
                    <a:pt x="739" y="896"/>
                  </a:cubicBezTo>
                  <a:cubicBezTo>
                    <a:pt x="537" y="880"/>
                    <a:pt x="438" y="808"/>
                    <a:pt x="320" y="805"/>
                  </a:cubicBezTo>
                  <a:cubicBezTo>
                    <a:pt x="201" y="801"/>
                    <a:pt x="57" y="884"/>
                    <a:pt x="29" y="875"/>
                  </a:cubicBezTo>
                  <a:cubicBezTo>
                    <a:pt x="0" y="866"/>
                    <a:pt x="72" y="816"/>
                    <a:pt x="152" y="751"/>
                  </a:cubicBezTo>
                  <a:cubicBezTo>
                    <a:pt x="232" y="687"/>
                    <a:pt x="383" y="576"/>
                    <a:pt x="510" y="486"/>
                  </a:cubicBezTo>
                  <a:cubicBezTo>
                    <a:pt x="638" y="397"/>
                    <a:pt x="731" y="288"/>
                    <a:pt x="918" y="212"/>
                  </a:cubicBezTo>
                  <a:cubicBezTo>
                    <a:pt x="1105" y="136"/>
                    <a:pt x="1448" y="68"/>
                    <a:pt x="1637" y="34"/>
                  </a:cubicBezTo>
                  <a:cubicBezTo>
                    <a:pt x="1826" y="0"/>
                    <a:pt x="1939" y="0"/>
                    <a:pt x="2051" y="9"/>
                  </a:cubicBezTo>
                  <a:cubicBezTo>
                    <a:pt x="2163" y="18"/>
                    <a:pt x="2263" y="49"/>
                    <a:pt x="2307" y="89"/>
                  </a:cubicBezTo>
                  <a:cubicBezTo>
                    <a:pt x="2351" y="129"/>
                    <a:pt x="2322" y="212"/>
                    <a:pt x="2315" y="249"/>
                  </a:cubicBezTo>
                  <a:cubicBezTo>
                    <a:pt x="2308" y="286"/>
                    <a:pt x="2264" y="296"/>
                    <a:pt x="2267" y="313"/>
                  </a:cubicBezTo>
                  <a:cubicBezTo>
                    <a:pt x="2270" y="330"/>
                    <a:pt x="2312" y="317"/>
                    <a:pt x="2331" y="353"/>
                  </a:cubicBezTo>
                  <a:cubicBezTo>
                    <a:pt x="2350" y="389"/>
                    <a:pt x="2436" y="464"/>
                    <a:pt x="2379" y="529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5196" name="Freeform 76"/>
          <p:cNvSpPr>
            <a:spLocks/>
          </p:cNvSpPr>
          <p:nvPr/>
        </p:nvSpPr>
        <p:spPr bwMode="auto">
          <a:xfrm rot="-1620245">
            <a:off x="138113" y="2252663"/>
            <a:ext cx="1184275" cy="1252537"/>
          </a:xfrm>
          <a:custGeom>
            <a:avLst/>
            <a:gdLst>
              <a:gd name="T0" fmla="*/ 970 w 978"/>
              <a:gd name="T1" fmla="*/ 237 h 1035"/>
              <a:gd name="T2" fmla="*/ 626 w 978"/>
              <a:gd name="T3" fmla="*/ 21 h 1035"/>
              <a:gd name="T4" fmla="*/ 174 w 978"/>
              <a:gd name="T5" fmla="*/ 113 h 1035"/>
              <a:gd name="T6" fmla="*/ 6 w 978"/>
              <a:gd name="T7" fmla="*/ 481 h 1035"/>
              <a:gd name="T8" fmla="*/ 138 w 978"/>
              <a:gd name="T9" fmla="*/ 885 h 1035"/>
              <a:gd name="T10" fmla="*/ 458 w 978"/>
              <a:gd name="T11" fmla="*/ 1021 h 1035"/>
              <a:gd name="T12" fmla="*/ 762 w 978"/>
              <a:gd name="T13" fmla="*/ 969 h 1035"/>
              <a:gd name="T14" fmla="*/ 938 w 978"/>
              <a:gd name="T15" fmla="*/ 765 h 1035"/>
              <a:gd name="T16" fmla="*/ 970 w 978"/>
              <a:gd name="T17" fmla="*/ 693 h 1035"/>
              <a:gd name="T18" fmla="*/ 890 w 978"/>
              <a:gd name="T19" fmla="*/ 661 h 1035"/>
              <a:gd name="T20" fmla="*/ 602 w 978"/>
              <a:gd name="T21" fmla="*/ 573 h 1035"/>
              <a:gd name="T22" fmla="*/ 506 w 978"/>
              <a:gd name="T23" fmla="*/ 533 h 1035"/>
              <a:gd name="T24" fmla="*/ 586 w 978"/>
              <a:gd name="T25" fmla="*/ 453 h 1035"/>
              <a:gd name="T26" fmla="*/ 874 w 978"/>
              <a:gd name="T27" fmla="*/ 285 h 1035"/>
              <a:gd name="T28" fmla="*/ 970 w 978"/>
              <a:gd name="T29" fmla="*/ 237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78" h="1035">
                <a:moveTo>
                  <a:pt x="970" y="237"/>
                </a:moveTo>
                <a:cubicBezTo>
                  <a:pt x="929" y="193"/>
                  <a:pt x="759" y="42"/>
                  <a:pt x="626" y="21"/>
                </a:cubicBezTo>
                <a:cubicBezTo>
                  <a:pt x="493" y="0"/>
                  <a:pt x="277" y="36"/>
                  <a:pt x="174" y="113"/>
                </a:cubicBezTo>
                <a:cubicBezTo>
                  <a:pt x="71" y="190"/>
                  <a:pt x="12" y="352"/>
                  <a:pt x="6" y="481"/>
                </a:cubicBezTo>
                <a:cubicBezTo>
                  <a:pt x="0" y="610"/>
                  <a:pt x="63" y="795"/>
                  <a:pt x="138" y="885"/>
                </a:cubicBezTo>
                <a:cubicBezTo>
                  <a:pt x="213" y="975"/>
                  <a:pt x="354" y="1007"/>
                  <a:pt x="458" y="1021"/>
                </a:cubicBezTo>
                <a:cubicBezTo>
                  <a:pt x="562" y="1035"/>
                  <a:pt x="682" y="1012"/>
                  <a:pt x="762" y="969"/>
                </a:cubicBezTo>
                <a:cubicBezTo>
                  <a:pt x="842" y="926"/>
                  <a:pt x="903" y="811"/>
                  <a:pt x="938" y="765"/>
                </a:cubicBezTo>
                <a:cubicBezTo>
                  <a:pt x="973" y="719"/>
                  <a:pt x="978" y="710"/>
                  <a:pt x="970" y="693"/>
                </a:cubicBezTo>
                <a:cubicBezTo>
                  <a:pt x="962" y="676"/>
                  <a:pt x="951" y="681"/>
                  <a:pt x="890" y="661"/>
                </a:cubicBezTo>
                <a:cubicBezTo>
                  <a:pt x="829" y="641"/>
                  <a:pt x="666" y="594"/>
                  <a:pt x="602" y="573"/>
                </a:cubicBezTo>
                <a:cubicBezTo>
                  <a:pt x="538" y="552"/>
                  <a:pt x="509" y="553"/>
                  <a:pt x="506" y="533"/>
                </a:cubicBezTo>
                <a:cubicBezTo>
                  <a:pt x="503" y="513"/>
                  <a:pt x="525" y="494"/>
                  <a:pt x="586" y="453"/>
                </a:cubicBezTo>
                <a:cubicBezTo>
                  <a:pt x="647" y="412"/>
                  <a:pt x="810" y="321"/>
                  <a:pt x="874" y="285"/>
                </a:cubicBezTo>
                <a:cubicBezTo>
                  <a:pt x="938" y="249"/>
                  <a:pt x="950" y="247"/>
                  <a:pt x="970" y="237"/>
                </a:cubicBez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5445125"/>
            <a:ext cx="514350" cy="476250"/>
          </a:xfrm>
        </p:spPr>
        <p:txBody>
          <a:bodyPr/>
          <a:lstStyle>
            <a:lvl1pPr>
              <a:defRPr/>
            </a:lvl1pPr>
          </a:lstStyle>
          <a:p>
            <a:fld id="{88B28F03-BD15-4F41-84E2-C07F51FEC951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A50CC-4155-4FC6-9640-13C92474CBA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176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90525"/>
            <a:ext cx="1943100" cy="57054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90525"/>
            <a:ext cx="5676900" cy="57054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4D7DA-2B57-4538-869C-E7F360D3BB4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2794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390525"/>
            <a:ext cx="7772400" cy="57054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027988" y="5445125"/>
            <a:ext cx="501650" cy="457200"/>
          </a:xfrm>
        </p:spPr>
        <p:txBody>
          <a:bodyPr/>
          <a:lstStyle>
            <a:lvl1pPr>
              <a:defRPr/>
            </a:lvl1pPr>
          </a:lstStyle>
          <a:p>
            <a:fld id="{7E1666B6-04C4-45E7-9128-BDAF95B0DAA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30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87990-52C6-48BC-B088-A15F9AA0A96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736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CD383-24EE-4732-A250-31021F664E4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037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700213"/>
            <a:ext cx="3810000" cy="439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3810000" cy="439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8DD0B-1D49-496C-9996-2F8CB01B22C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719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67689-DD0C-4835-AA5D-C605EB36E45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187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1DF1D-232D-49F0-9832-65B10CC0431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020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4571D-B8E4-43FF-B5F4-F42B3618C52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442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5DFD1-34F5-4504-8B3E-502759F764A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939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EE508-5B1C-4C69-8471-DFE49A4E66C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351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213"/>
            <a:ext cx="7772400" cy="439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55" name="Freeform 31"/>
          <p:cNvSpPr>
            <a:spLocks/>
          </p:cNvSpPr>
          <p:nvPr/>
        </p:nvSpPr>
        <p:spPr bwMode="auto">
          <a:xfrm>
            <a:off x="1476375" y="1449388"/>
            <a:ext cx="6911975" cy="180975"/>
          </a:xfrm>
          <a:custGeom>
            <a:avLst/>
            <a:gdLst>
              <a:gd name="T0" fmla="*/ 0 w 4354"/>
              <a:gd name="T1" fmla="*/ 65 h 114"/>
              <a:gd name="T2" fmla="*/ 781 w 4354"/>
              <a:gd name="T3" fmla="*/ 0 h 114"/>
              <a:gd name="T4" fmla="*/ 1360 w 4354"/>
              <a:gd name="T5" fmla="*/ 65 h 114"/>
              <a:gd name="T6" fmla="*/ 1782 w 4354"/>
              <a:gd name="T7" fmla="*/ 67 h 114"/>
              <a:gd name="T8" fmla="*/ 2177 w 4354"/>
              <a:gd name="T9" fmla="*/ 111 h 114"/>
              <a:gd name="T10" fmla="*/ 2794 w 4354"/>
              <a:gd name="T11" fmla="*/ 84 h 114"/>
              <a:gd name="T12" fmla="*/ 3275 w 4354"/>
              <a:gd name="T13" fmla="*/ 22 h 114"/>
              <a:gd name="T14" fmla="*/ 3900 w 4354"/>
              <a:gd name="T15" fmla="*/ 20 h 114"/>
              <a:gd name="T16" fmla="*/ 4354 w 4354"/>
              <a:gd name="T17" fmla="*/ 6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54" h="114">
                <a:moveTo>
                  <a:pt x="0" y="65"/>
                </a:moveTo>
                <a:cubicBezTo>
                  <a:pt x="130" y="54"/>
                  <a:pt x="554" y="0"/>
                  <a:pt x="781" y="0"/>
                </a:cubicBezTo>
                <a:cubicBezTo>
                  <a:pt x="1008" y="0"/>
                  <a:pt x="1193" y="54"/>
                  <a:pt x="1360" y="65"/>
                </a:cubicBezTo>
                <a:cubicBezTo>
                  <a:pt x="1527" y="76"/>
                  <a:pt x="1646" y="59"/>
                  <a:pt x="1782" y="67"/>
                </a:cubicBezTo>
                <a:cubicBezTo>
                  <a:pt x="1918" y="75"/>
                  <a:pt x="2008" y="108"/>
                  <a:pt x="2177" y="111"/>
                </a:cubicBezTo>
                <a:cubicBezTo>
                  <a:pt x="2346" y="114"/>
                  <a:pt x="2611" y="99"/>
                  <a:pt x="2794" y="84"/>
                </a:cubicBezTo>
                <a:cubicBezTo>
                  <a:pt x="2977" y="69"/>
                  <a:pt x="3091" y="33"/>
                  <a:pt x="3275" y="22"/>
                </a:cubicBezTo>
                <a:cubicBezTo>
                  <a:pt x="3459" y="11"/>
                  <a:pt x="3720" y="13"/>
                  <a:pt x="3900" y="20"/>
                </a:cubicBezTo>
                <a:cubicBezTo>
                  <a:pt x="4080" y="27"/>
                  <a:pt x="4251" y="38"/>
                  <a:pt x="4354" y="6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390525"/>
            <a:ext cx="71262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76" name="Freeform 52"/>
          <p:cNvSpPr>
            <a:spLocks/>
          </p:cNvSpPr>
          <p:nvPr/>
        </p:nvSpPr>
        <p:spPr bwMode="auto">
          <a:xfrm rot="-1620245">
            <a:off x="250825" y="404813"/>
            <a:ext cx="1047750" cy="1108075"/>
          </a:xfrm>
          <a:custGeom>
            <a:avLst/>
            <a:gdLst>
              <a:gd name="T0" fmla="*/ 970 w 978"/>
              <a:gd name="T1" fmla="*/ 237 h 1035"/>
              <a:gd name="T2" fmla="*/ 626 w 978"/>
              <a:gd name="T3" fmla="*/ 21 h 1035"/>
              <a:gd name="T4" fmla="*/ 174 w 978"/>
              <a:gd name="T5" fmla="*/ 113 h 1035"/>
              <a:gd name="T6" fmla="*/ 6 w 978"/>
              <a:gd name="T7" fmla="*/ 481 h 1035"/>
              <a:gd name="T8" fmla="*/ 138 w 978"/>
              <a:gd name="T9" fmla="*/ 885 h 1035"/>
              <a:gd name="T10" fmla="*/ 458 w 978"/>
              <a:gd name="T11" fmla="*/ 1021 h 1035"/>
              <a:gd name="T12" fmla="*/ 762 w 978"/>
              <a:gd name="T13" fmla="*/ 969 h 1035"/>
              <a:gd name="T14" fmla="*/ 938 w 978"/>
              <a:gd name="T15" fmla="*/ 765 h 1035"/>
              <a:gd name="T16" fmla="*/ 970 w 978"/>
              <a:gd name="T17" fmla="*/ 693 h 1035"/>
              <a:gd name="T18" fmla="*/ 890 w 978"/>
              <a:gd name="T19" fmla="*/ 661 h 1035"/>
              <a:gd name="T20" fmla="*/ 602 w 978"/>
              <a:gd name="T21" fmla="*/ 573 h 1035"/>
              <a:gd name="T22" fmla="*/ 506 w 978"/>
              <a:gd name="T23" fmla="*/ 533 h 1035"/>
              <a:gd name="T24" fmla="*/ 586 w 978"/>
              <a:gd name="T25" fmla="*/ 453 h 1035"/>
              <a:gd name="T26" fmla="*/ 874 w 978"/>
              <a:gd name="T27" fmla="*/ 285 h 1035"/>
              <a:gd name="T28" fmla="*/ 970 w 978"/>
              <a:gd name="T29" fmla="*/ 237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78" h="1035">
                <a:moveTo>
                  <a:pt x="970" y="237"/>
                </a:moveTo>
                <a:cubicBezTo>
                  <a:pt x="929" y="193"/>
                  <a:pt x="759" y="42"/>
                  <a:pt x="626" y="21"/>
                </a:cubicBezTo>
                <a:cubicBezTo>
                  <a:pt x="493" y="0"/>
                  <a:pt x="277" y="36"/>
                  <a:pt x="174" y="113"/>
                </a:cubicBezTo>
                <a:cubicBezTo>
                  <a:pt x="71" y="190"/>
                  <a:pt x="12" y="352"/>
                  <a:pt x="6" y="481"/>
                </a:cubicBezTo>
                <a:cubicBezTo>
                  <a:pt x="0" y="610"/>
                  <a:pt x="63" y="795"/>
                  <a:pt x="138" y="885"/>
                </a:cubicBezTo>
                <a:cubicBezTo>
                  <a:pt x="213" y="975"/>
                  <a:pt x="354" y="1007"/>
                  <a:pt x="458" y="1021"/>
                </a:cubicBezTo>
                <a:cubicBezTo>
                  <a:pt x="562" y="1035"/>
                  <a:pt x="682" y="1012"/>
                  <a:pt x="762" y="969"/>
                </a:cubicBezTo>
                <a:cubicBezTo>
                  <a:pt x="842" y="926"/>
                  <a:pt x="903" y="811"/>
                  <a:pt x="938" y="765"/>
                </a:cubicBezTo>
                <a:cubicBezTo>
                  <a:pt x="973" y="719"/>
                  <a:pt x="978" y="710"/>
                  <a:pt x="970" y="693"/>
                </a:cubicBezTo>
                <a:cubicBezTo>
                  <a:pt x="962" y="676"/>
                  <a:pt x="951" y="681"/>
                  <a:pt x="890" y="661"/>
                </a:cubicBezTo>
                <a:cubicBezTo>
                  <a:pt x="829" y="641"/>
                  <a:pt x="666" y="594"/>
                  <a:pt x="602" y="573"/>
                </a:cubicBezTo>
                <a:cubicBezTo>
                  <a:pt x="538" y="552"/>
                  <a:pt x="509" y="553"/>
                  <a:pt x="506" y="533"/>
                </a:cubicBezTo>
                <a:cubicBezTo>
                  <a:pt x="503" y="513"/>
                  <a:pt x="525" y="494"/>
                  <a:pt x="586" y="453"/>
                </a:cubicBezTo>
                <a:cubicBezTo>
                  <a:pt x="647" y="412"/>
                  <a:pt x="810" y="321"/>
                  <a:pt x="874" y="285"/>
                </a:cubicBezTo>
                <a:cubicBezTo>
                  <a:pt x="938" y="249"/>
                  <a:pt x="950" y="247"/>
                  <a:pt x="970" y="237"/>
                </a:cubicBez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1077" name="Group 53"/>
          <p:cNvGrpSpPr>
            <a:grpSpLocks/>
          </p:cNvGrpSpPr>
          <p:nvPr/>
        </p:nvGrpSpPr>
        <p:grpSpPr bwMode="auto">
          <a:xfrm>
            <a:off x="7688263" y="5427663"/>
            <a:ext cx="1057275" cy="1290637"/>
            <a:chOff x="4843" y="3419"/>
            <a:chExt cx="666" cy="813"/>
          </a:xfrm>
        </p:grpSpPr>
        <p:sp>
          <p:nvSpPr>
            <p:cNvPr id="1078" name="Freeform 54"/>
            <p:cNvSpPr>
              <a:spLocks/>
            </p:cNvSpPr>
            <p:nvPr/>
          </p:nvSpPr>
          <p:spPr bwMode="auto">
            <a:xfrm rot="-1113586">
              <a:off x="5360" y="3960"/>
              <a:ext cx="114" cy="103"/>
            </a:xfrm>
            <a:custGeom>
              <a:avLst/>
              <a:gdLst>
                <a:gd name="T0" fmla="*/ 0 w 263"/>
                <a:gd name="T1" fmla="*/ 15 h 237"/>
                <a:gd name="T2" fmla="*/ 48 w 263"/>
                <a:gd name="T3" fmla="*/ 106 h 237"/>
                <a:gd name="T4" fmla="*/ 10 w 263"/>
                <a:gd name="T5" fmla="*/ 216 h 237"/>
                <a:gd name="T6" fmla="*/ 101 w 263"/>
                <a:gd name="T7" fmla="*/ 178 h 237"/>
                <a:gd name="T8" fmla="*/ 159 w 263"/>
                <a:gd name="T9" fmla="*/ 231 h 237"/>
                <a:gd name="T10" fmla="*/ 154 w 263"/>
                <a:gd name="T11" fmla="*/ 144 h 237"/>
                <a:gd name="T12" fmla="*/ 260 w 263"/>
                <a:gd name="T13" fmla="*/ 144 h 237"/>
                <a:gd name="T14" fmla="*/ 135 w 263"/>
                <a:gd name="T15" fmla="*/ 77 h 237"/>
                <a:gd name="T16" fmla="*/ 101 w 263"/>
                <a:gd name="T17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237">
                  <a:moveTo>
                    <a:pt x="0" y="15"/>
                  </a:moveTo>
                  <a:cubicBezTo>
                    <a:pt x="24" y="47"/>
                    <a:pt x="46" y="73"/>
                    <a:pt x="48" y="106"/>
                  </a:cubicBezTo>
                  <a:cubicBezTo>
                    <a:pt x="50" y="139"/>
                    <a:pt x="1" y="204"/>
                    <a:pt x="10" y="216"/>
                  </a:cubicBezTo>
                  <a:cubicBezTo>
                    <a:pt x="19" y="228"/>
                    <a:pt x="76" y="176"/>
                    <a:pt x="101" y="178"/>
                  </a:cubicBezTo>
                  <a:cubicBezTo>
                    <a:pt x="126" y="180"/>
                    <a:pt x="150" y="237"/>
                    <a:pt x="159" y="231"/>
                  </a:cubicBezTo>
                  <a:cubicBezTo>
                    <a:pt x="168" y="225"/>
                    <a:pt x="137" y="158"/>
                    <a:pt x="154" y="144"/>
                  </a:cubicBezTo>
                  <a:cubicBezTo>
                    <a:pt x="171" y="130"/>
                    <a:pt x="263" y="155"/>
                    <a:pt x="260" y="144"/>
                  </a:cubicBezTo>
                  <a:cubicBezTo>
                    <a:pt x="257" y="133"/>
                    <a:pt x="161" y="101"/>
                    <a:pt x="135" y="77"/>
                  </a:cubicBezTo>
                  <a:cubicBezTo>
                    <a:pt x="109" y="53"/>
                    <a:pt x="105" y="26"/>
                    <a:pt x="101" y="0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5416" y="3478"/>
              <a:ext cx="54" cy="660"/>
            </a:xfrm>
            <a:custGeom>
              <a:avLst/>
              <a:gdLst>
                <a:gd name="T0" fmla="*/ 104 w 177"/>
                <a:gd name="T1" fmla="*/ 201 h 2041"/>
                <a:gd name="T2" fmla="*/ 46 w 177"/>
                <a:gd name="T3" fmla="*/ 1358 h 2041"/>
                <a:gd name="T4" fmla="*/ 3 w 177"/>
                <a:gd name="T5" fmla="*/ 1949 h 2041"/>
                <a:gd name="T6" fmla="*/ 65 w 177"/>
                <a:gd name="T7" fmla="*/ 1910 h 2041"/>
                <a:gd name="T8" fmla="*/ 70 w 177"/>
                <a:gd name="T9" fmla="*/ 1733 h 2041"/>
                <a:gd name="T10" fmla="*/ 152 w 177"/>
                <a:gd name="T11" fmla="*/ 585 h 2041"/>
                <a:gd name="T12" fmla="*/ 171 w 177"/>
                <a:gd name="T13" fmla="*/ 149 h 2041"/>
                <a:gd name="T14" fmla="*/ 104 w 177"/>
                <a:gd name="T15" fmla="*/ 201 h 2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7" h="2041">
                  <a:moveTo>
                    <a:pt x="104" y="201"/>
                  </a:moveTo>
                  <a:cubicBezTo>
                    <a:pt x="83" y="402"/>
                    <a:pt x="63" y="1067"/>
                    <a:pt x="46" y="1358"/>
                  </a:cubicBezTo>
                  <a:cubicBezTo>
                    <a:pt x="29" y="1649"/>
                    <a:pt x="0" y="1857"/>
                    <a:pt x="3" y="1949"/>
                  </a:cubicBezTo>
                  <a:cubicBezTo>
                    <a:pt x="6" y="2041"/>
                    <a:pt x="54" y="1946"/>
                    <a:pt x="65" y="1910"/>
                  </a:cubicBezTo>
                  <a:cubicBezTo>
                    <a:pt x="76" y="1874"/>
                    <a:pt x="55" y="1954"/>
                    <a:pt x="70" y="1733"/>
                  </a:cubicBezTo>
                  <a:cubicBezTo>
                    <a:pt x="85" y="1512"/>
                    <a:pt x="135" y="849"/>
                    <a:pt x="152" y="585"/>
                  </a:cubicBezTo>
                  <a:cubicBezTo>
                    <a:pt x="169" y="321"/>
                    <a:pt x="177" y="213"/>
                    <a:pt x="171" y="149"/>
                  </a:cubicBezTo>
                  <a:cubicBezTo>
                    <a:pt x="165" y="85"/>
                    <a:pt x="125" y="0"/>
                    <a:pt x="104" y="201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 rot="-1113586">
              <a:off x="5338" y="4108"/>
              <a:ext cx="91" cy="82"/>
            </a:xfrm>
            <a:custGeom>
              <a:avLst/>
              <a:gdLst>
                <a:gd name="T0" fmla="*/ 0 w 263"/>
                <a:gd name="T1" fmla="*/ 15 h 237"/>
                <a:gd name="T2" fmla="*/ 48 w 263"/>
                <a:gd name="T3" fmla="*/ 106 h 237"/>
                <a:gd name="T4" fmla="*/ 10 w 263"/>
                <a:gd name="T5" fmla="*/ 216 h 237"/>
                <a:gd name="T6" fmla="*/ 101 w 263"/>
                <a:gd name="T7" fmla="*/ 178 h 237"/>
                <a:gd name="T8" fmla="*/ 159 w 263"/>
                <a:gd name="T9" fmla="*/ 231 h 237"/>
                <a:gd name="T10" fmla="*/ 154 w 263"/>
                <a:gd name="T11" fmla="*/ 144 h 237"/>
                <a:gd name="T12" fmla="*/ 260 w 263"/>
                <a:gd name="T13" fmla="*/ 144 h 237"/>
                <a:gd name="T14" fmla="*/ 135 w 263"/>
                <a:gd name="T15" fmla="*/ 77 h 237"/>
                <a:gd name="T16" fmla="*/ 101 w 263"/>
                <a:gd name="T17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237">
                  <a:moveTo>
                    <a:pt x="0" y="15"/>
                  </a:moveTo>
                  <a:cubicBezTo>
                    <a:pt x="24" y="47"/>
                    <a:pt x="46" y="73"/>
                    <a:pt x="48" y="106"/>
                  </a:cubicBezTo>
                  <a:cubicBezTo>
                    <a:pt x="50" y="139"/>
                    <a:pt x="1" y="204"/>
                    <a:pt x="10" y="216"/>
                  </a:cubicBezTo>
                  <a:cubicBezTo>
                    <a:pt x="19" y="228"/>
                    <a:pt x="76" y="176"/>
                    <a:pt x="101" y="178"/>
                  </a:cubicBezTo>
                  <a:cubicBezTo>
                    <a:pt x="126" y="180"/>
                    <a:pt x="150" y="237"/>
                    <a:pt x="159" y="231"/>
                  </a:cubicBezTo>
                  <a:cubicBezTo>
                    <a:pt x="168" y="225"/>
                    <a:pt x="137" y="158"/>
                    <a:pt x="154" y="144"/>
                  </a:cubicBezTo>
                  <a:cubicBezTo>
                    <a:pt x="171" y="130"/>
                    <a:pt x="263" y="155"/>
                    <a:pt x="260" y="144"/>
                  </a:cubicBezTo>
                  <a:cubicBezTo>
                    <a:pt x="257" y="133"/>
                    <a:pt x="161" y="101"/>
                    <a:pt x="135" y="77"/>
                  </a:cubicBezTo>
                  <a:cubicBezTo>
                    <a:pt x="109" y="53"/>
                    <a:pt x="105" y="26"/>
                    <a:pt x="101" y="0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5129" y="3872"/>
              <a:ext cx="273" cy="318"/>
            </a:xfrm>
            <a:custGeom>
              <a:avLst/>
              <a:gdLst>
                <a:gd name="T0" fmla="*/ 137 w 524"/>
                <a:gd name="T1" fmla="*/ 71 h 502"/>
                <a:gd name="T2" fmla="*/ 5 w 524"/>
                <a:gd name="T3" fmla="*/ 339 h 502"/>
                <a:gd name="T4" fmla="*/ 105 w 524"/>
                <a:gd name="T5" fmla="*/ 475 h 502"/>
                <a:gd name="T6" fmla="*/ 457 w 524"/>
                <a:gd name="T7" fmla="*/ 475 h 502"/>
                <a:gd name="T8" fmla="*/ 509 w 524"/>
                <a:gd name="T9" fmla="*/ 311 h 502"/>
                <a:gd name="T10" fmla="*/ 469 w 524"/>
                <a:gd name="T11" fmla="*/ 47 h 502"/>
                <a:gd name="T12" fmla="*/ 269 w 524"/>
                <a:gd name="T13" fmla="*/ 31 h 502"/>
                <a:gd name="T14" fmla="*/ 137 w 524"/>
                <a:gd name="T15" fmla="*/ 71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4" h="502">
                  <a:moveTo>
                    <a:pt x="137" y="71"/>
                  </a:moveTo>
                  <a:cubicBezTo>
                    <a:pt x="93" y="122"/>
                    <a:pt x="10" y="272"/>
                    <a:pt x="5" y="339"/>
                  </a:cubicBezTo>
                  <a:cubicBezTo>
                    <a:pt x="0" y="406"/>
                    <a:pt x="30" y="452"/>
                    <a:pt x="105" y="475"/>
                  </a:cubicBezTo>
                  <a:cubicBezTo>
                    <a:pt x="180" y="498"/>
                    <a:pt x="390" y="502"/>
                    <a:pt x="457" y="475"/>
                  </a:cubicBezTo>
                  <a:cubicBezTo>
                    <a:pt x="524" y="448"/>
                    <a:pt x="507" y="382"/>
                    <a:pt x="509" y="311"/>
                  </a:cubicBezTo>
                  <a:cubicBezTo>
                    <a:pt x="511" y="240"/>
                    <a:pt x="509" y="94"/>
                    <a:pt x="469" y="47"/>
                  </a:cubicBezTo>
                  <a:cubicBezTo>
                    <a:pt x="429" y="0"/>
                    <a:pt x="322" y="28"/>
                    <a:pt x="269" y="31"/>
                  </a:cubicBezTo>
                  <a:cubicBezTo>
                    <a:pt x="216" y="34"/>
                    <a:pt x="181" y="20"/>
                    <a:pt x="137" y="71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5120" y="3674"/>
              <a:ext cx="346" cy="267"/>
            </a:xfrm>
            <a:custGeom>
              <a:avLst/>
              <a:gdLst>
                <a:gd name="T0" fmla="*/ 239 w 997"/>
                <a:gd name="T1" fmla="*/ 768 h 770"/>
                <a:gd name="T2" fmla="*/ 80 w 997"/>
                <a:gd name="T3" fmla="*/ 701 h 770"/>
                <a:gd name="T4" fmla="*/ 13 w 997"/>
                <a:gd name="T5" fmla="*/ 615 h 770"/>
                <a:gd name="T6" fmla="*/ 4 w 997"/>
                <a:gd name="T7" fmla="*/ 485 h 770"/>
                <a:gd name="T8" fmla="*/ 23 w 997"/>
                <a:gd name="T9" fmla="*/ 399 h 770"/>
                <a:gd name="T10" fmla="*/ 73 w 997"/>
                <a:gd name="T11" fmla="*/ 293 h 770"/>
                <a:gd name="T12" fmla="*/ 105 w 997"/>
                <a:gd name="T13" fmla="*/ 269 h 770"/>
                <a:gd name="T14" fmla="*/ 81 w 997"/>
                <a:gd name="T15" fmla="*/ 217 h 770"/>
                <a:gd name="T16" fmla="*/ 77 w 997"/>
                <a:gd name="T17" fmla="*/ 133 h 770"/>
                <a:gd name="T18" fmla="*/ 137 w 997"/>
                <a:gd name="T19" fmla="*/ 41 h 770"/>
                <a:gd name="T20" fmla="*/ 245 w 997"/>
                <a:gd name="T21" fmla="*/ 5 h 770"/>
                <a:gd name="T22" fmla="*/ 357 w 997"/>
                <a:gd name="T23" fmla="*/ 53 h 770"/>
                <a:gd name="T24" fmla="*/ 397 w 997"/>
                <a:gd name="T25" fmla="*/ 149 h 770"/>
                <a:gd name="T26" fmla="*/ 409 w 997"/>
                <a:gd name="T27" fmla="*/ 209 h 770"/>
                <a:gd name="T28" fmla="*/ 461 w 997"/>
                <a:gd name="T29" fmla="*/ 201 h 770"/>
                <a:gd name="T30" fmla="*/ 517 w 997"/>
                <a:gd name="T31" fmla="*/ 205 h 770"/>
                <a:gd name="T32" fmla="*/ 521 w 997"/>
                <a:gd name="T33" fmla="*/ 161 h 770"/>
                <a:gd name="T34" fmla="*/ 561 w 997"/>
                <a:gd name="T35" fmla="*/ 53 h 770"/>
                <a:gd name="T36" fmla="*/ 661 w 997"/>
                <a:gd name="T37" fmla="*/ 5 h 770"/>
                <a:gd name="T38" fmla="*/ 769 w 997"/>
                <a:gd name="T39" fmla="*/ 21 h 770"/>
                <a:gd name="T40" fmla="*/ 837 w 997"/>
                <a:gd name="T41" fmla="*/ 101 h 770"/>
                <a:gd name="T42" fmla="*/ 845 w 997"/>
                <a:gd name="T43" fmla="*/ 177 h 770"/>
                <a:gd name="T44" fmla="*/ 833 w 997"/>
                <a:gd name="T45" fmla="*/ 221 h 770"/>
                <a:gd name="T46" fmla="*/ 873 w 997"/>
                <a:gd name="T47" fmla="*/ 241 h 770"/>
                <a:gd name="T48" fmla="*/ 944 w 997"/>
                <a:gd name="T49" fmla="*/ 307 h 770"/>
                <a:gd name="T50" fmla="*/ 997 w 997"/>
                <a:gd name="T51" fmla="*/ 456 h 770"/>
                <a:gd name="T52" fmla="*/ 944 w 997"/>
                <a:gd name="T53" fmla="*/ 600 h 770"/>
                <a:gd name="T54" fmla="*/ 853 w 997"/>
                <a:gd name="T55" fmla="*/ 701 h 770"/>
                <a:gd name="T56" fmla="*/ 702 w 997"/>
                <a:gd name="T57" fmla="*/ 770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97" h="770">
                  <a:moveTo>
                    <a:pt x="239" y="768"/>
                  </a:moveTo>
                  <a:cubicBezTo>
                    <a:pt x="213" y="757"/>
                    <a:pt x="118" y="727"/>
                    <a:pt x="80" y="701"/>
                  </a:cubicBezTo>
                  <a:cubicBezTo>
                    <a:pt x="42" y="675"/>
                    <a:pt x="26" y="651"/>
                    <a:pt x="13" y="615"/>
                  </a:cubicBezTo>
                  <a:cubicBezTo>
                    <a:pt x="0" y="579"/>
                    <a:pt x="2" y="521"/>
                    <a:pt x="4" y="485"/>
                  </a:cubicBezTo>
                  <a:cubicBezTo>
                    <a:pt x="6" y="449"/>
                    <a:pt x="12" y="431"/>
                    <a:pt x="23" y="399"/>
                  </a:cubicBezTo>
                  <a:cubicBezTo>
                    <a:pt x="34" y="367"/>
                    <a:pt x="59" y="315"/>
                    <a:pt x="73" y="293"/>
                  </a:cubicBezTo>
                  <a:cubicBezTo>
                    <a:pt x="87" y="271"/>
                    <a:pt x="104" y="282"/>
                    <a:pt x="105" y="269"/>
                  </a:cubicBezTo>
                  <a:cubicBezTo>
                    <a:pt x="106" y="256"/>
                    <a:pt x="86" y="240"/>
                    <a:pt x="81" y="217"/>
                  </a:cubicBezTo>
                  <a:cubicBezTo>
                    <a:pt x="76" y="194"/>
                    <a:pt x="68" y="162"/>
                    <a:pt x="77" y="133"/>
                  </a:cubicBezTo>
                  <a:cubicBezTo>
                    <a:pt x="86" y="104"/>
                    <a:pt x="109" y="62"/>
                    <a:pt x="137" y="41"/>
                  </a:cubicBezTo>
                  <a:cubicBezTo>
                    <a:pt x="165" y="20"/>
                    <a:pt x="208" y="3"/>
                    <a:pt x="245" y="5"/>
                  </a:cubicBezTo>
                  <a:cubicBezTo>
                    <a:pt x="282" y="7"/>
                    <a:pt x="332" y="29"/>
                    <a:pt x="357" y="53"/>
                  </a:cubicBezTo>
                  <a:cubicBezTo>
                    <a:pt x="382" y="77"/>
                    <a:pt x="388" y="123"/>
                    <a:pt x="397" y="149"/>
                  </a:cubicBezTo>
                  <a:cubicBezTo>
                    <a:pt x="406" y="175"/>
                    <a:pt x="398" y="200"/>
                    <a:pt x="409" y="209"/>
                  </a:cubicBezTo>
                  <a:cubicBezTo>
                    <a:pt x="420" y="218"/>
                    <a:pt x="443" y="202"/>
                    <a:pt x="461" y="201"/>
                  </a:cubicBezTo>
                  <a:cubicBezTo>
                    <a:pt x="479" y="200"/>
                    <a:pt x="507" y="212"/>
                    <a:pt x="517" y="205"/>
                  </a:cubicBezTo>
                  <a:cubicBezTo>
                    <a:pt x="527" y="198"/>
                    <a:pt x="514" y="186"/>
                    <a:pt x="521" y="161"/>
                  </a:cubicBezTo>
                  <a:cubicBezTo>
                    <a:pt x="528" y="136"/>
                    <a:pt x="538" y="79"/>
                    <a:pt x="561" y="53"/>
                  </a:cubicBezTo>
                  <a:cubicBezTo>
                    <a:pt x="584" y="27"/>
                    <a:pt x="626" y="10"/>
                    <a:pt x="661" y="5"/>
                  </a:cubicBezTo>
                  <a:cubicBezTo>
                    <a:pt x="696" y="0"/>
                    <a:pt x="747" y="18"/>
                    <a:pt x="769" y="21"/>
                  </a:cubicBezTo>
                  <a:cubicBezTo>
                    <a:pt x="797" y="37"/>
                    <a:pt x="824" y="75"/>
                    <a:pt x="837" y="101"/>
                  </a:cubicBezTo>
                  <a:cubicBezTo>
                    <a:pt x="850" y="127"/>
                    <a:pt x="846" y="157"/>
                    <a:pt x="845" y="177"/>
                  </a:cubicBezTo>
                  <a:cubicBezTo>
                    <a:pt x="844" y="197"/>
                    <a:pt x="828" y="210"/>
                    <a:pt x="833" y="221"/>
                  </a:cubicBezTo>
                  <a:cubicBezTo>
                    <a:pt x="838" y="232"/>
                    <a:pt x="854" y="227"/>
                    <a:pt x="873" y="241"/>
                  </a:cubicBezTo>
                  <a:cubicBezTo>
                    <a:pt x="892" y="255"/>
                    <a:pt x="923" y="271"/>
                    <a:pt x="944" y="307"/>
                  </a:cubicBezTo>
                  <a:cubicBezTo>
                    <a:pt x="965" y="343"/>
                    <a:pt x="997" y="407"/>
                    <a:pt x="997" y="456"/>
                  </a:cubicBezTo>
                  <a:cubicBezTo>
                    <a:pt x="997" y="505"/>
                    <a:pt x="968" y="559"/>
                    <a:pt x="944" y="600"/>
                  </a:cubicBezTo>
                  <a:cubicBezTo>
                    <a:pt x="920" y="641"/>
                    <a:pt x="893" y="673"/>
                    <a:pt x="853" y="701"/>
                  </a:cubicBezTo>
                  <a:cubicBezTo>
                    <a:pt x="813" y="729"/>
                    <a:pt x="734" y="756"/>
                    <a:pt x="702" y="770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3" name="Oval 59"/>
            <p:cNvSpPr>
              <a:spLocks noChangeAspect="1" noChangeArrowheads="1"/>
            </p:cNvSpPr>
            <p:nvPr/>
          </p:nvSpPr>
          <p:spPr bwMode="auto">
            <a:xfrm flipH="1">
              <a:off x="5330" y="3697"/>
              <a:ext cx="49" cy="49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4" name="Oval 60"/>
            <p:cNvSpPr>
              <a:spLocks noChangeAspect="1" noChangeArrowheads="1"/>
            </p:cNvSpPr>
            <p:nvPr/>
          </p:nvSpPr>
          <p:spPr bwMode="auto">
            <a:xfrm flipH="1">
              <a:off x="5177" y="3704"/>
              <a:ext cx="48" cy="49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5" name="Freeform 61"/>
            <p:cNvSpPr>
              <a:spLocks noChangeAspect="1"/>
            </p:cNvSpPr>
            <p:nvPr/>
          </p:nvSpPr>
          <p:spPr bwMode="auto">
            <a:xfrm>
              <a:off x="5207" y="3852"/>
              <a:ext cx="181" cy="35"/>
            </a:xfrm>
            <a:custGeom>
              <a:avLst/>
              <a:gdLst>
                <a:gd name="T0" fmla="*/ 524 w 524"/>
                <a:gd name="T1" fmla="*/ 0 h 102"/>
                <a:gd name="T2" fmla="*/ 424 w 524"/>
                <a:gd name="T3" fmla="*/ 80 h 102"/>
                <a:gd name="T4" fmla="*/ 204 w 524"/>
                <a:gd name="T5" fmla="*/ 100 h 102"/>
                <a:gd name="T6" fmla="*/ 81 w 524"/>
                <a:gd name="T7" fmla="*/ 67 h 102"/>
                <a:gd name="T8" fmla="*/ 0 w 524"/>
                <a:gd name="T9" fmla="*/ 1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" h="102">
                  <a:moveTo>
                    <a:pt x="524" y="0"/>
                  </a:moveTo>
                  <a:cubicBezTo>
                    <a:pt x="508" y="12"/>
                    <a:pt x="477" y="63"/>
                    <a:pt x="424" y="80"/>
                  </a:cubicBezTo>
                  <a:cubicBezTo>
                    <a:pt x="371" y="97"/>
                    <a:pt x="261" y="102"/>
                    <a:pt x="204" y="100"/>
                  </a:cubicBezTo>
                  <a:cubicBezTo>
                    <a:pt x="147" y="98"/>
                    <a:pt x="115" y="82"/>
                    <a:pt x="81" y="67"/>
                  </a:cubicBezTo>
                  <a:cubicBezTo>
                    <a:pt x="47" y="52"/>
                    <a:pt x="17" y="23"/>
                    <a:pt x="0" y="12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5223" y="3968"/>
              <a:ext cx="176" cy="221"/>
            </a:xfrm>
            <a:custGeom>
              <a:avLst/>
              <a:gdLst>
                <a:gd name="T0" fmla="*/ 18 w 577"/>
                <a:gd name="T1" fmla="*/ 698 h 725"/>
                <a:gd name="T2" fmla="*/ 56 w 577"/>
                <a:gd name="T3" fmla="*/ 506 h 725"/>
                <a:gd name="T4" fmla="*/ 215 w 577"/>
                <a:gd name="T5" fmla="*/ 112 h 725"/>
                <a:gd name="T6" fmla="*/ 459 w 577"/>
                <a:gd name="T7" fmla="*/ 26 h 725"/>
                <a:gd name="T8" fmla="*/ 560 w 577"/>
                <a:gd name="T9" fmla="*/ 266 h 725"/>
                <a:gd name="T10" fmla="*/ 560 w 577"/>
                <a:gd name="T11" fmla="*/ 559 h 725"/>
                <a:gd name="T12" fmla="*/ 512 w 577"/>
                <a:gd name="T13" fmla="*/ 650 h 725"/>
                <a:gd name="T14" fmla="*/ 431 w 577"/>
                <a:gd name="T15" fmla="*/ 684 h 725"/>
                <a:gd name="T16" fmla="*/ 287 w 577"/>
                <a:gd name="T17" fmla="*/ 722 h 725"/>
                <a:gd name="T18" fmla="*/ 162 w 577"/>
                <a:gd name="T19" fmla="*/ 703 h 725"/>
                <a:gd name="T20" fmla="*/ 18 w 577"/>
                <a:gd name="T21" fmla="*/ 698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7" h="725">
                  <a:moveTo>
                    <a:pt x="18" y="698"/>
                  </a:moveTo>
                  <a:cubicBezTo>
                    <a:pt x="0" y="665"/>
                    <a:pt x="23" y="604"/>
                    <a:pt x="56" y="506"/>
                  </a:cubicBezTo>
                  <a:cubicBezTo>
                    <a:pt x="89" y="408"/>
                    <a:pt x="148" y="192"/>
                    <a:pt x="215" y="112"/>
                  </a:cubicBezTo>
                  <a:cubicBezTo>
                    <a:pt x="282" y="32"/>
                    <a:pt x="402" y="0"/>
                    <a:pt x="459" y="26"/>
                  </a:cubicBezTo>
                  <a:cubicBezTo>
                    <a:pt x="516" y="52"/>
                    <a:pt x="543" y="177"/>
                    <a:pt x="560" y="266"/>
                  </a:cubicBezTo>
                  <a:cubicBezTo>
                    <a:pt x="577" y="355"/>
                    <a:pt x="568" y="495"/>
                    <a:pt x="560" y="559"/>
                  </a:cubicBezTo>
                  <a:cubicBezTo>
                    <a:pt x="552" y="623"/>
                    <a:pt x="533" y="629"/>
                    <a:pt x="512" y="650"/>
                  </a:cubicBezTo>
                  <a:cubicBezTo>
                    <a:pt x="491" y="671"/>
                    <a:pt x="468" y="672"/>
                    <a:pt x="431" y="684"/>
                  </a:cubicBezTo>
                  <a:cubicBezTo>
                    <a:pt x="394" y="696"/>
                    <a:pt x="332" y="719"/>
                    <a:pt x="287" y="722"/>
                  </a:cubicBezTo>
                  <a:cubicBezTo>
                    <a:pt x="242" y="725"/>
                    <a:pt x="206" y="706"/>
                    <a:pt x="162" y="703"/>
                  </a:cubicBezTo>
                  <a:cubicBezTo>
                    <a:pt x="118" y="700"/>
                    <a:pt x="41" y="707"/>
                    <a:pt x="18" y="698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5162" y="4060"/>
              <a:ext cx="172" cy="172"/>
            </a:xfrm>
            <a:custGeom>
              <a:avLst/>
              <a:gdLst>
                <a:gd name="T0" fmla="*/ 0 w 499"/>
                <a:gd name="T1" fmla="*/ 66 h 495"/>
                <a:gd name="T2" fmla="*/ 105 w 499"/>
                <a:gd name="T3" fmla="*/ 4 h 495"/>
                <a:gd name="T4" fmla="*/ 221 w 499"/>
                <a:gd name="T5" fmla="*/ 42 h 495"/>
                <a:gd name="T6" fmla="*/ 269 w 499"/>
                <a:gd name="T7" fmla="*/ 162 h 495"/>
                <a:gd name="T8" fmla="*/ 249 w 499"/>
                <a:gd name="T9" fmla="*/ 229 h 495"/>
                <a:gd name="T10" fmla="*/ 201 w 499"/>
                <a:gd name="T11" fmla="*/ 287 h 495"/>
                <a:gd name="T12" fmla="*/ 302 w 499"/>
                <a:gd name="T13" fmla="*/ 316 h 495"/>
                <a:gd name="T14" fmla="*/ 355 w 499"/>
                <a:gd name="T15" fmla="*/ 296 h 495"/>
                <a:gd name="T16" fmla="*/ 465 w 499"/>
                <a:gd name="T17" fmla="*/ 248 h 495"/>
                <a:gd name="T18" fmla="*/ 393 w 499"/>
                <a:gd name="T19" fmla="*/ 344 h 495"/>
                <a:gd name="T20" fmla="*/ 494 w 499"/>
                <a:gd name="T21" fmla="*/ 416 h 495"/>
                <a:gd name="T22" fmla="*/ 365 w 499"/>
                <a:gd name="T23" fmla="*/ 416 h 495"/>
                <a:gd name="T24" fmla="*/ 384 w 499"/>
                <a:gd name="T25" fmla="*/ 493 h 495"/>
                <a:gd name="T26" fmla="*/ 288 w 499"/>
                <a:gd name="T27" fmla="*/ 402 h 495"/>
                <a:gd name="T28" fmla="*/ 149 w 499"/>
                <a:gd name="T29" fmla="*/ 354 h 495"/>
                <a:gd name="T30" fmla="*/ 96 w 499"/>
                <a:gd name="T31" fmla="*/ 335 h 495"/>
                <a:gd name="T32" fmla="*/ 33 w 499"/>
                <a:gd name="T33" fmla="*/ 292 h 495"/>
                <a:gd name="T34" fmla="*/ 81 w 499"/>
                <a:gd name="T35" fmla="*/ 239 h 495"/>
                <a:gd name="T36" fmla="*/ 96 w 499"/>
                <a:gd name="T37" fmla="*/ 191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9" h="495">
                  <a:moveTo>
                    <a:pt x="0" y="66"/>
                  </a:moveTo>
                  <a:cubicBezTo>
                    <a:pt x="34" y="37"/>
                    <a:pt x="68" y="8"/>
                    <a:pt x="105" y="4"/>
                  </a:cubicBezTo>
                  <a:cubicBezTo>
                    <a:pt x="142" y="0"/>
                    <a:pt x="194" y="16"/>
                    <a:pt x="221" y="42"/>
                  </a:cubicBezTo>
                  <a:cubicBezTo>
                    <a:pt x="248" y="68"/>
                    <a:pt x="264" y="131"/>
                    <a:pt x="269" y="162"/>
                  </a:cubicBezTo>
                  <a:cubicBezTo>
                    <a:pt x="274" y="193"/>
                    <a:pt x="260" y="208"/>
                    <a:pt x="249" y="229"/>
                  </a:cubicBezTo>
                  <a:cubicBezTo>
                    <a:pt x="238" y="250"/>
                    <a:pt x="192" y="272"/>
                    <a:pt x="201" y="287"/>
                  </a:cubicBezTo>
                  <a:cubicBezTo>
                    <a:pt x="210" y="302"/>
                    <a:pt x="276" y="314"/>
                    <a:pt x="302" y="316"/>
                  </a:cubicBezTo>
                  <a:cubicBezTo>
                    <a:pt x="328" y="318"/>
                    <a:pt x="328" y="307"/>
                    <a:pt x="355" y="296"/>
                  </a:cubicBezTo>
                  <a:cubicBezTo>
                    <a:pt x="382" y="285"/>
                    <a:pt x="459" y="240"/>
                    <a:pt x="465" y="248"/>
                  </a:cubicBezTo>
                  <a:cubicBezTo>
                    <a:pt x="471" y="256"/>
                    <a:pt x="388" y="316"/>
                    <a:pt x="393" y="344"/>
                  </a:cubicBezTo>
                  <a:cubicBezTo>
                    <a:pt x="398" y="372"/>
                    <a:pt x="499" y="404"/>
                    <a:pt x="494" y="416"/>
                  </a:cubicBezTo>
                  <a:cubicBezTo>
                    <a:pt x="489" y="428"/>
                    <a:pt x="383" y="403"/>
                    <a:pt x="365" y="416"/>
                  </a:cubicBezTo>
                  <a:cubicBezTo>
                    <a:pt x="347" y="429"/>
                    <a:pt x="397" y="495"/>
                    <a:pt x="384" y="493"/>
                  </a:cubicBezTo>
                  <a:cubicBezTo>
                    <a:pt x="371" y="491"/>
                    <a:pt x="327" y="425"/>
                    <a:pt x="288" y="402"/>
                  </a:cubicBezTo>
                  <a:cubicBezTo>
                    <a:pt x="249" y="379"/>
                    <a:pt x="181" y="365"/>
                    <a:pt x="149" y="354"/>
                  </a:cubicBezTo>
                  <a:cubicBezTo>
                    <a:pt x="117" y="343"/>
                    <a:pt x="115" y="345"/>
                    <a:pt x="96" y="335"/>
                  </a:cubicBezTo>
                  <a:cubicBezTo>
                    <a:pt x="77" y="325"/>
                    <a:pt x="35" y="308"/>
                    <a:pt x="33" y="292"/>
                  </a:cubicBezTo>
                  <a:cubicBezTo>
                    <a:pt x="31" y="276"/>
                    <a:pt x="71" y="256"/>
                    <a:pt x="81" y="239"/>
                  </a:cubicBezTo>
                  <a:cubicBezTo>
                    <a:pt x="91" y="222"/>
                    <a:pt x="93" y="206"/>
                    <a:pt x="96" y="191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5254" y="3972"/>
              <a:ext cx="114" cy="102"/>
            </a:xfrm>
            <a:custGeom>
              <a:avLst/>
              <a:gdLst>
                <a:gd name="T0" fmla="*/ 0 w 263"/>
                <a:gd name="T1" fmla="*/ 15 h 237"/>
                <a:gd name="T2" fmla="*/ 48 w 263"/>
                <a:gd name="T3" fmla="*/ 106 h 237"/>
                <a:gd name="T4" fmla="*/ 10 w 263"/>
                <a:gd name="T5" fmla="*/ 216 h 237"/>
                <a:gd name="T6" fmla="*/ 101 w 263"/>
                <a:gd name="T7" fmla="*/ 178 h 237"/>
                <a:gd name="T8" fmla="*/ 159 w 263"/>
                <a:gd name="T9" fmla="*/ 231 h 237"/>
                <a:gd name="T10" fmla="*/ 154 w 263"/>
                <a:gd name="T11" fmla="*/ 144 h 237"/>
                <a:gd name="T12" fmla="*/ 260 w 263"/>
                <a:gd name="T13" fmla="*/ 144 h 237"/>
                <a:gd name="T14" fmla="*/ 135 w 263"/>
                <a:gd name="T15" fmla="*/ 77 h 237"/>
                <a:gd name="T16" fmla="*/ 101 w 263"/>
                <a:gd name="T17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237">
                  <a:moveTo>
                    <a:pt x="0" y="15"/>
                  </a:moveTo>
                  <a:cubicBezTo>
                    <a:pt x="24" y="47"/>
                    <a:pt x="46" y="73"/>
                    <a:pt x="48" y="106"/>
                  </a:cubicBezTo>
                  <a:cubicBezTo>
                    <a:pt x="50" y="139"/>
                    <a:pt x="1" y="204"/>
                    <a:pt x="10" y="216"/>
                  </a:cubicBezTo>
                  <a:cubicBezTo>
                    <a:pt x="19" y="228"/>
                    <a:pt x="76" y="176"/>
                    <a:pt x="101" y="178"/>
                  </a:cubicBezTo>
                  <a:cubicBezTo>
                    <a:pt x="126" y="180"/>
                    <a:pt x="150" y="237"/>
                    <a:pt x="159" y="231"/>
                  </a:cubicBezTo>
                  <a:cubicBezTo>
                    <a:pt x="168" y="225"/>
                    <a:pt x="137" y="158"/>
                    <a:pt x="154" y="144"/>
                  </a:cubicBezTo>
                  <a:cubicBezTo>
                    <a:pt x="171" y="130"/>
                    <a:pt x="263" y="155"/>
                    <a:pt x="260" y="144"/>
                  </a:cubicBezTo>
                  <a:cubicBezTo>
                    <a:pt x="257" y="133"/>
                    <a:pt x="161" y="101"/>
                    <a:pt x="135" y="77"/>
                  </a:cubicBezTo>
                  <a:cubicBezTo>
                    <a:pt x="109" y="53"/>
                    <a:pt x="105" y="26"/>
                    <a:pt x="101" y="0"/>
                  </a:cubicBezTo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843" y="3419"/>
              <a:ext cx="666" cy="254"/>
            </a:xfrm>
            <a:custGeom>
              <a:avLst/>
              <a:gdLst>
                <a:gd name="T0" fmla="*/ 2379 w 2436"/>
                <a:gd name="T1" fmla="*/ 529 h 928"/>
                <a:gd name="T2" fmla="*/ 1987 w 2436"/>
                <a:gd name="T3" fmla="*/ 745 h 928"/>
                <a:gd name="T4" fmla="*/ 1537 w 2436"/>
                <a:gd name="T5" fmla="*/ 903 h 928"/>
                <a:gd name="T6" fmla="*/ 739 w 2436"/>
                <a:gd name="T7" fmla="*/ 896 h 928"/>
                <a:gd name="T8" fmla="*/ 320 w 2436"/>
                <a:gd name="T9" fmla="*/ 805 h 928"/>
                <a:gd name="T10" fmla="*/ 29 w 2436"/>
                <a:gd name="T11" fmla="*/ 875 h 928"/>
                <a:gd name="T12" fmla="*/ 152 w 2436"/>
                <a:gd name="T13" fmla="*/ 751 h 928"/>
                <a:gd name="T14" fmla="*/ 510 w 2436"/>
                <a:gd name="T15" fmla="*/ 486 h 928"/>
                <a:gd name="T16" fmla="*/ 918 w 2436"/>
                <a:gd name="T17" fmla="*/ 212 h 928"/>
                <a:gd name="T18" fmla="*/ 1637 w 2436"/>
                <a:gd name="T19" fmla="*/ 34 h 928"/>
                <a:gd name="T20" fmla="*/ 2051 w 2436"/>
                <a:gd name="T21" fmla="*/ 9 h 928"/>
                <a:gd name="T22" fmla="*/ 2307 w 2436"/>
                <a:gd name="T23" fmla="*/ 89 h 928"/>
                <a:gd name="T24" fmla="*/ 2315 w 2436"/>
                <a:gd name="T25" fmla="*/ 249 h 928"/>
                <a:gd name="T26" fmla="*/ 2267 w 2436"/>
                <a:gd name="T27" fmla="*/ 313 h 928"/>
                <a:gd name="T28" fmla="*/ 2331 w 2436"/>
                <a:gd name="T29" fmla="*/ 353 h 928"/>
                <a:gd name="T30" fmla="*/ 2379 w 2436"/>
                <a:gd name="T31" fmla="*/ 529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36" h="928">
                  <a:moveTo>
                    <a:pt x="2379" y="529"/>
                  </a:moveTo>
                  <a:cubicBezTo>
                    <a:pt x="2322" y="594"/>
                    <a:pt x="2127" y="683"/>
                    <a:pt x="1987" y="745"/>
                  </a:cubicBezTo>
                  <a:cubicBezTo>
                    <a:pt x="1847" y="807"/>
                    <a:pt x="1745" y="878"/>
                    <a:pt x="1537" y="903"/>
                  </a:cubicBezTo>
                  <a:cubicBezTo>
                    <a:pt x="1329" y="928"/>
                    <a:pt x="942" y="913"/>
                    <a:pt x="739" y="896"/>
                  </a:cubicBezTo>
                  <a:cubicBezTo>
                    <a:pt x="537" y="880"/>
                    <a:pt x="438" y="808"/>
                    <a:pt x="320" y="805"/>
                  </a:cubicBezTo>
                  <a:cubicBezTo>
                    <a:pt x="201" y="801"/>
                    <a:pt x="57" y="884"/>
                    <a:pt x="29" y="875"/>
                  </a:cubicBezTo>
                  <a:cubicBezTo>
                    <a:pt x="0" y="866"/>
                    <a:pt x="72" y="816"/>
                    <a:pt x="152" y="751"/>
                  </a:cubicBezTo>
                  <a:cubicBezTo>
                    <a:pt x="232" y="687"/>
                    <a:pt x="383" y="576"/>
                    <a:pt x="510" y="486"/>
                  </a:cubicBezTo>
                  <a:cubicBezTo>
                    <a:pt x="638" y="397"/>
                    <a:pt x="731" y="288"/>
                    <a:pt x="918" y="212"/>
                  </a:cubicBezTo>
                  <a:cubicBezTo>
                    <a:pt x="1105" y="136"/>
                    <a:pt x="1448" y="68"/>
                    <a:pt x="1637" y="34"/>
                  </a:cubicBezTo>
                  <a:cubicBezTo>
                    <a:pt x="1826" y="0"/>
                    <a:pt x="1939" y="0"/>
                    <a:pt x="2051" y="9"/>
                  </a:cubicBezTo>
                  <a:cubicBezTo>
                    <a:pt x="2163" y="18"/>
                    <a:pt x="2263" y="49"/>
                    <a:pt x="2307" y="89"/>
                  </a:cubicBezTo>
                  <a:cubicBezTo>
                    <a:pt x="2351" y="129"/>
                    <a:pt x="2322" y="212"/>
                    <a:pt x="2315" y="249"/>
                  </a:cubicBezTo>
                  <a:cubicBezTo>
                    <a:pt x="2308" y="286"/>
                    <a:pt x="2264" y="296"/>
                    <a:pt x="2267" y="313"/>
                  </a:cubicBezTo>
                  <a:cubicBezTo>
                    <a:pt x="2270" y="330"/>
                    <a:pt x="2312" y="317"/>
                    <a:pt x="2331" y="353"/>
                  </a:cubicBezTo>
                  <a:cubicBezTo>
                    <a:pt x="2350" y="389"/>
                    <a:pt x="2436" y="464"/>
                    <a:pt x="2379" y="529"/>
                  </a:cubicBezTo>
                  <a:close/>
                </a:path>
              </a:pathLst>
            </a:custGeom>
            <a:solidFill>
              <a:schemeClr val="bg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5445125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600">
                <a:latin typeface="+mn-lt"/>
                <a:ea typeface="+mn-ea"/>
              </a:defRPr>
            </a:lvl1pPr>
          </a:lstStyle>
          <a:p>
            <a:fld id="{76113B93-9A48-4B47-AB8F-E0FC4BDBA3E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あくあフォント" pitchFamily="1" charset="-128"/>
          <a:ea typeface="あくあフォント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》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×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›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○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あくあフォント" pitchFamily="1" charset="-128"/>
        <a:buChar char="☆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C42BD8B-1029-48D2-8281-FD6D00F6ED70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rgbClr val="FF5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談情說愛話情詩</a:t>
            </a:r>
            <a:endParaRPr lang="ja-JP" altLang="en-US" sz="6600" dirty="0">
              <a:solidFill>
                <a:srgbClr val="FF5050"/>
              </a:solidFill>
              <a:latin typeface="華康POP1體W7" panose="040B0709000000000000" pitchFamily="81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唐朝劉禹錫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竹枝詞</a:t>
            </a:r>
            <a:endParaRPr lang="ja-JP" altLang="en-US" dirty="0">
              <a:latin typeface="華康POP1體W7" panose="040B0709000000000000" pitchFamily="81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43608" y="4941168"/>
            <a:ext cx="5040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20000"/>
              </a:spcBef>
              <a:buSzPct val="70000"/>
            </a:pPr>
            <a:r>
              <a:rPr lang="en-US" altLang="zh-TW" sz="3200" kern="0" dirty="0">
                <a:solidFill>
                  <a:srgbClr val="00B0F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【</a:t>
            </a:r>
            <a:r>
              <a:rPr lang="zh-TW" altLang="en-US" sz="3200" kern="0" dirty="0">
                <a:solidFill>
                  <a:srgbClr val="00B0F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劉禹錫 竹枝詞 </a:t>
            </a:r>
            <a:r>
              <a:rPr lang="en-US" altLang="zh-TW" sz="3200" kern="0" dirty="0">
                <a:solidFill>
                  <a:srgbClr val="00B0F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】</a:t>
            </a:r>
            <a:r>
              <a:rPr lang="zh-TW" altLang="en-US" sz="3200" kern="0" dirty="0">
                <a:solidFill>
                  <a:srgbClr val="00B0F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欣賞</a:t>
            </a:r>
            <a:endParaRPr lang="ja-JP" altLang="en-US" sz="3200" kern="0" dirty="0">
              <a:solidFill>
                <a:srgbClr val="00B0F0"/>
              </a:solidFill>
              <a:latin typeface="華康POP1體W7" panose="040B0709000000000000" pitchFamily="81" charset="-120"/>
              <a:ea typeface="あくあフォント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《</a:t>
            </a:r>
            <a:r>
              <a:rPr lang="zh-TW" altLang="en-US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結論</a:t>
            </a:r>
            <a:r>
              <a:rPr lang="en-US" altLang="zh-TW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》</a:t>
            </a:r>
            <a:br>
              <a:rPr lang="en-US" altLang="zh-TW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</a:br>
            <a:endParaRPr lang="zh-TW" altLang="en-US" dirty="0">
              <a:solidFill>
                <a:srgbClr val="00B050"/>
              </a:solidFill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竹枝詞表現出一個</a:t>
            </a:r>
            <a:r>
              <a:rPr lang="zh-TW" altLang="en-US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初戀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少女，</a:t>
            </a:r>
            <a:r>
              <a:rPr lang="zh-TW" altLang="en-US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心理微妙的情懷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。這首詩用詞平易，詩意清新，利落的文筆，表現出一個荳䓻年華的女孩，心中忐忑不安的微妙感情，淳樸的筆調，近白話的描述，造成此詩歷來受到許多讀者喜愛。尤其</a:t>
            </a:r>
            <a:r>
              <a:rPr lang="zh-TW" altLang="en-US" dirty="0" smtClean="0">
                <a:solidFill>
                  <a:srgbClr val="7030A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［道是無晴卻有晴］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這句，也就成了後人最愛引用，以及</a:t>
            </a:r>
            <a:r>
              <a:rPr lang="zh-TW" altLang="en-US" dirty="0" smtClean="0">
                <a:solidFill>
                  <a:srgbClr val="7030A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琅琅上口的美麗詩句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！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7990-52C6-48BC-B088-A15F9AA0A96B}" type="slidenum">
              <a:rPr lang="ja-JP" altLang="en-US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7745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ED6E-8414-4858-AEC2-59829A8F936A}" type="slidenum">
              <a:rPr lang="ja-JP" altLang="en-US"/>
              <a:pPr/>
              <a:t>11</a:t>
            </a:fld>
            <a:endParaRPr lang="en-US" altLang="ja-JP"/>
          </a:p>
        </p:txBody>
      </p:sp>
      <p:sp>
        <p:nvSpPr>
          <p:cNvPr id="6205" name="Rectangle 61"/>
          <p:cNvSpPr>
            <a:spLocks noGrp="1" noChangeArrowheads="1"/>
          </p:cNvSpPr>
          <p:nvPr>
            <p:ph type="title" idx="4294967295"/>
          </p:nvPr>
        </p:nvSpPr>
        <p:spPr>
          <a:xfrm>
            <a:off x="1403648" y="548680"/>
            <a:ext cx="7126287" cy="1143000"/>
          </a:xfrm>
        </p:spPr>
        <p:txBody>
          <a:bodyPr/>
          <a:lstStyle/>
          <a:p>
            <a:r>
              <a:rPr lang="zh-TW" altLang="en-US" sz="5400" dirty="0" smtClean="0">
                <a:solidFill>
                  <a:srgbClr val="00B0F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下回見</a:t>
            </a:r>
            <a:endParaRPr lang="ja-JP" altLang="en-US" sz="5400" dirty="0">
              <a:solidFill>
                <a:srgbClr val="00B0F0"/>
              </a:solidFill>
              <a:latin typeface="華康POP1體W7" panose="040B0709000000000000" pitchFamily="81" charset="-120"/>
            </a:endParaRPr>
          </a:p>
        </p:txBody>
      </p:sp>
      <p:sp>
        <p:nvSpPr>
          <p:cNvPr id="6206" name="Rectangle 6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17688"/>
            <a:ext cx="7772400" cy="4278312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7200" dirty="0" smtClean="0">
                <a:solidFill>
                  <a:srgbClr val="FFC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掰掰</a:t>
            </a:r>
            <a:endParaRPr lang="ja-JP" altLang="en-US" sz="7200" dirty="0">
              <a:solidFill>
                <a:srgbClr val="FFC000"/>
              </a:solidFill>
              <a:latin typeface="華康POP1體W7" panose="040B0709000000000000" pitchFamily="8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solidFill>
                  <a:srgbClr val="00B0F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《</a:t>
            </a:r>
            <a:r>
              <a:rPr lang="zh-TW" altLang="en-US" sz="4800" dirty="0" smtClean="0">
                <a:solidFill>
                  <a:srgbClr val="00B0F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竹枝詞題材由來</a:t>
            </a:r>
            <a:r>
              <a:rPr lang="en-US" altLang="zh-TW" sz="4800" dirty="0" smtClean="0">
                <a:solidFill>
                  <a:srgbClr val="00B0F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》 </a:t>
            </a:r>
            <a:r>
              <a:rPr lang="en-US" altLang="zh-TW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/>
            </a:r>
            <a:br>
              <a:rPr lang="en-US" altLang="zh-TW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</a:br>
            <a:endParaRPr lang="zh-TW" altLang="en-US" dirty="0"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5400" dirty="0" smtClean="0">
                <a:solidFill>
                  <a:srgbClr val="00206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竹枝詞是一種詩歌題材，原是古代巴蜀</a:t>
            </a:r>
            <a:r>
              <a:rPr lang="zh-TW" altLang="en-US" sz="5400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地方的民歌</a:t>
            </a:r>
            <a:r>
              <a:rPr lang="zh-TW" altLang="en-US" sz="5400" dirty="0" smtClean="0">
                <a:solidFill>
                  <a:srgbClr val="00206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。唐代劉禹錫把民歌變成詩歌的題材。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7990-52C6-48BC-B088-A15F9AA0A96B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604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126287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劉禹錫生平大略</a:t>
            </a:r>
            <a:r>
              <a:rPr lang="en-US" altLang="zh-TW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 </a:t>
            </a:r>
            <a:br>
              <a:rPr lang="en-US" altLang="zh-TW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</a:br>
            <a:endParaRPr lang="zh-TW" altLang="en-US" dirty="0">
              <a:solidFill>
                <a:srgbClr val="00B050"/>
              </a:solidFill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劉禹錫 字夢得 ，祖籍中山（今河北定縣）。父劉緒因避</a:t>
            </a:r>
            <a:r>
              <a:rPr lang="zh-TW" altLang="en-US" sz="4400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安史之亂</a:t>
            </a:r>
            <a:r>
              <a:rPr lang="zh-TW" altLang="en-US" sz="44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，寓居浙江嘉興。</a:t>
            </a:r>
            <a:r>
              <a:rPr lang="zh-TW" altLang="en-US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劉禹錫與白居易</a:t>
            </a:r>
            <a:r>
              <a:rPr lang="zh-TW" altLang="en-US" sz="44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為好友，世稱［</a:t>
            </a:r>
            <a:r>
              <a:rPr lang="zh-TW" altLang="en-US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劉白</a:t>
            </a:r>
            <a:r>
              <a:rPr lang="zh-TW" altLang="en-US" sz="44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］。</a:t>
            </a:r>
            <a:endParaRPr lang="zh-TW" altLang="en-US" sz="4400" dirty="0"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7990-52C6-48BC-B088-A15F9AA0A96B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13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中唐傑出的的文學家</a:t>
            </a:r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劉禹錫為人剛正不阿，唐順宗永貞時，坐王叔文革新失敗而被貶，當時柳宗元被貶為柳州司馬、劉禹錫被貶為朗州司馬，當時朝中有八人被貶為司馬，這是有名的「</a:t>
            </a:r>
            <a:r>
              <a:rPr lang="zh-TW" altLang="en-US" dirty="0" smtClean="0">
                <a:solidFill>
                  <a:srgbClr val="FFC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八司馬」事件</a:t>
            </a:r>
            <a:r>
              <a:rPr lang="zh-TW" altLang="en-US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。 劉禹錫最後任太子賓客，詩文作品有</a:t>
            </a:r>
            <a:r>
              <a:rPr lang="en-US" altLang="zh-TW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〈</a:t>
            </a:r>
            <a:r>
              <a:rPr lang="zh-TW" altLang="en-US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劉賓客集</a:t>
            </a:r>
            <a:r>
              <a:rPr lang="en-US" altLang="zh-TW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〉</a:t>
            </a:r>
            <a:r>
              <a:rPr lang="zh-TW" altLang="en-US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。 白居易讚之為［詩豪］。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7990-52C6-48BC-B088-A15F9AA0A96B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869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《</a:t>
            </a:r>
            <a:r>
              <a:rPr lang="zh-TW" altLang="en-US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竹枝詞內容</a:t>
            </a:r>
            <a:r>
              <a:rPr lang="en-US" altLang="zh-TW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》</a:t>
            </a:r>
            <a:r>
              <a:rPr lang="en-US" altLang="zh-TW" dirty="0" smtClean="0"/>
              <a:t> 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solidFill>
                  <a:schemeClr val="accent6">
                    <a:lumMod val="75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楊柳青青江水平，聞郎江上唱歌聲。東邊日出西邊雨，道是無晴卻有晴。</a:t>
            </a:r>
            <a:endParaRPr lang="en-US" altLang="zh-TW" sz="4000" dirty="0" smtClean="0">
              <a:solidFill>
                <a:schemeClr val="accent6">
                  <a:lumMod val="75000"/>
                </a:schemeClr>
              </a:solidFill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  <a:p>
            <a:r>
              <a:rPr lang="zh-TW" altLang="en-US" sz="40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劉禹錫竹枝詞有九首，是唐敬宗時，劉禹錫</a:t>
            </a:r>
            <a:r>
              <a:rPr lang="en-US" altLang="zh-TW" sz="40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53</a:t>
            </a:r>
            <a:r>
              <a:rPr lang="zh-TW" altLang="en-US" sz="40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歳在䕫州任刺史的時候所作。這首是屬於情詩。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7990-52C6-48BC-B088-A15F9AA0A96B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2796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《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竹枝詞欣賞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》 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這首詩非常平易近人，可謂老嫗皆解。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1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/>
            </a:r>
            <a:br>
              <a:rPr lang="zh-TW" altLang="en-US" dirty="0" smtClean="0">
                <a:solidFill>
                  <a:schemeClr val="accent5">
                    <a:lumMod val="50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</a:br>
            <a:endParaRPr lang="zh-TW" altLang="en-US" dirty="0">
              <a:solidFill>
                <a:schemeClr val="accent5">
                  <a:lumMod val="50000"/>
                </a:schemeClr>
              </a:solidFill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〈</a:t>
            </a:r>
            <a:r>
              <a:rPr lang="zh-TW" altLang="en-US" dirty="0" smtClean="0">
                <a:solidFill>
                  <a:srgbClr val="C0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楊柳青青江水平</a:t>
            </a:r>
            <a:r>
              <a:rPr lang="en-US" altLang="zh-TW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〉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這首詩一開始，用的是［起興］手法。所謂［起興］，就是</a:t>
            </a:r>
            <a:r>
              <a:rPr lang="zh-TW" altLang="en-US" dirty="0" smtClean="0">
                <a:solidFill>
                  <a:srgbClr val="FFC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由景物而生情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，興起興味。首先映入眼簾的是：</a:t>
            </a:r>
            <a:r>
              <a:rPr lang="zh-TW" altLang="en-US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江邊青青的楊柳，在和風徐徐下輕拂著平靜的江面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。春江楊柳，引起了美麗的思緒。年輕的女孩子來到了江水邊，面對春江水暖，好一幅良辰美景映入心坎。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7990-52C6-48BC-B088-A15F9AA0A96B}" type="slidenum">
              <a:rPr lang="ja-JP" altLang="en-US" smtClean="0"/>
              <a:pPr/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38125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〈</a:t>
            </a:r>
            <a:r>
              <a:rPr lang="zh-TW" altLang="en-US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聞郎江上唱歌聲</a:t>
            </a:r>
            <a:r>
              <a:rPr lang="en-US" altLang="zh-TW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〉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。次句是敍事，這位少女正陶醉在眼前的景色中時，</a:t>
            </a:r>
            <a:r>
              <a:rPr lang="zh-TW" altLang="en-US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忽然又傳來了那個鄰村小伙子的歌聲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。 清朗的歌聲，聲聲入耳，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句句動心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。就像一顆小石頭投在江面，濺起了水花，激起了漣漪。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牽動了女孩感情的波瀾</a:t>
            </a:r>
            <a:r>
              <a:rPr lang="zh-TW" altLang="en-US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。</a:t>
            </a:r>
            <a:endParaRPr lang="zh-TW" altLang="en-US" dirty="0"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7990-52C6-48BC-B088-A15F9AA0A96B}" type="slidenum">
              <a:rPr lang="ja-JP" altLang="en-US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3465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3600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〈</a:t>
            </a:r>
            <a:r>
              <a:rPr lang="zh-TW" altLang="en-US" sz="3600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東邊日出西邊雨</a:t>
            </a:r>
            <a:r>
              <a:rPr lang="en-US" altLang="zh-TW" sz="3600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〉</a:t>
            </a:r>
            <a:r>
              <a:rPr lang="zh-TW" altLang="en-US" sz="36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自從上回兩人偶爾在村中照過面，女孩就常在江邊聽到男孩的歌聲。心中彷彿早有了些情愫，</a:t>
            </a:r>
            <a:r>
              <a:rPr lang="zh-TW" altLang="en-US" sz="3600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但對方也没有明確表態</a:t>
            </a:r>
            <a:r>
              <a:rPr lang="zh-TW" altLang="en-US" sz="36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。雖說女人心是海底針，那麼男人的心，就該像天氣一樣捉摸不定。</a:t>
            </a:r>
            <a:r>
              <a:rPr lang="zh-TW" altLang="en-US" sz="3600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東邊是晴天，也許西邊却下著雨。</a:t>
            </a:r>
            <a:endParaRPr lang="zh-TW" altLang="en-US" sz="3600" dirty="0"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7990-52C6-48BC-B088-A15F9AA0A96B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061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3600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〈</a:t>
            </a:r>
            <a:r>
              <a:rPr lang="zh-TW" altLang="en-US" sz="3600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道是無晴却有晴</a:t>
            </a:r>
            <a:r>
              <a:rPr lang="en-US" altLang="zh-TW" sz="3600" dirty="0" smtClean="0">
                <a:solidFill>
                  <a:srgbClr val="FF000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〉</a:t>
            </a:r>
            <a:r>
              <a:rPr lang="zh-TW" altLang="en-US" sz="36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這裡詩人用</a:t>
            </a:r>
            <a:r>
              <a:rPr lang="zh-TW" altLang="en-US" sz="3600" dirty="0" smtClean="0">
                <a:solidFill>
                  <a:srgbClr val="7030A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［雙關語］</a:t>
            </a:r>
            <a:r>
              <a:rPr lang="zh-TW" altLang="en-US" sz="36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的修辭法，把</a:t>
            </a:r>
            <a:r>
              <a:rPr lang="zh-TW" altLang="en-US" sz="3600" dirty="0" smtClean="0">
                <a:solidFill>
                  <a:srgbClr val="7030A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［天晴］和［愛情］</a:t>
            </a:r>
            <a:r>
              <a:rPr lang="zh-TW" altLang="en-US" sz="36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兩件不相干的事巧妙地聯繫起來。原以為是</a:t>
            </a:r>
            <a:r>
              <a:rPr lang="zh-TW" altLang="en-US" sz="3600" dirty="0" smtClean="0">
                <a:solidFill>
                  <a:srgbClr val="0070C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無晴（情），卻又還有晴（情）</a:t>
            </a:r>
            <a:r>
              <a:rPr lang="zh-TW" altLang="en-US" sz="36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。 詩人在此以春天多變的天氣來造成［雙關］的語法，以“晴”寓“情”，具有</a:t>
            </a:r>
            <a:r>
              <a:rPr lang="zh-TW" altLang="en-US" sz="3600" dirty="0" smtClean="0">
                <a:solidFill>
                  <a:srgbClr val="00B050"/>
                </a:solidFill>
                <a:latin typeface="華康POP1體W7" panose="040B0709000000000000" pitchFamily="81" charset="-120"/>
                <a:ea typeface="華康POP1體W7" panose="040B0709000000000000" pitchFamily="81" charset="-120"/>
              </a:rPr>
              <a:t>含蓄的美</a:t>
            </a:r>
            <a:r>
              <a:rPr lang="zh-TW" altLang="en-US" sz="3600" dirty="0" smtClean="0">
                <a:latin typeface="華康POP1體W7" panose="040B0709000000000000" pitchFamily="81" charset="-120"/>
                <a:ea typeface="華康POP1體W7" panose="040B0709000000000000" pitchFamily="81" charset="-120"/>
              </a:rPr>
              <a:t>，表現女孩的内在感情，十分貼切自然。</a:t>
            </a:r>
            <a:endParaRPr lang="zh-TW" altLang="en-US" sz="3600" dirty="0">
              <a:latin typeface="華康POP1體W7" panose="040B0709000000000000" pitchFamily="81" charset="-120"/>
              <a:ea typeface="華康POP1體W7" panose="040B0709000000000000" pitchFamily="81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7990-52C6-48BC-B088-A15F9AA0A96B}" type="slidenum">
              <a:rPr lang="ja-JP" altLang="en-US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018241"/>
      </p:ext>
    </p:extLst>
  </p:cSld>
  <p:clrMapOvr>
    <a:masterClrMapping/>
  </p:clrMapOvr>
</p:sld>
</file>

<file path=ppt/theme/theme1.xml><?xml version="1.0" encoding="utf-8"?>
<a:theme xmlns:a="http://schemas.openxmlformats.org/drawingml/2006/main" name="keroplate001-black-">
  <a:themeElements>
    <a:clrScheme name="keroplate001-black-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eroplate001-black-">
      <a:majorFont>
        <a:latin typeface="あくあフォント"/>
        <a:ea typeface="あくあフォント"/>
        <a:cs typeface=""/>
      </a:majorFont>
      <a:minorFont>
        <a:latin typeface="あくあフォント"/>
        <a:ea typeface="あくあフォント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eroplate001-black-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roplate001-black-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roplate001-black-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roplate001-black-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roplate001-black-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roplate001-black-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roplate001-black-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keroplate001-black-</Template>
  <TotalTime>21</TotalTime>
  <Words>697</Words>
  <Application>Microsoft Office PowerPoint</Application>
  <PresentationFormat>如螢幕大小 (4:3)</PresentationFormat>
  <Paragraphs>36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Times New Roman</vt:lpstr>
      <vt:lpstr>ＭＳ Ｐゴシック</vt:lpstr>
      <vt:lpstr>Arial</vt:lpstr>
      <vt:lpstr>あくあフォント</vt:lpstr>
      <vt:lpstr>ＭＳ Ｐ明朝</vt:lpstr>
      <vt:lpstr>keroplate001-black-</vt:lpstr>
      <vt:lpstr>談情說愛話情詩</vt:lpstr>
      <vt:lpstr>《竹枝詞題材由來》  </vt:lpstr>
      <vt:lpstr>劉禹錫生平大略  </vt:lpstr>
      <vt:lpstr>中唐傑出的的文學家</vt:lpstr>
      <vt:lpstr>《竹枝詞內容》  </vt:lpstr>
      <vt:lpstr>《竹枝詞欣賞》 這首詩非常平易近人，可謂老嫗皆解。1 </vt:lpstr>
      <vt:lpstr>2</vt:lpstr>
      <vt:lpstr>3</vt:lpstr>
      <vt:lpstr>4</vt:lpstr>
      <vt:lpstr>《結論》 </vt:lpstr>
      <vt:lpstr>下回見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談情說愛話情詩</dc:title>
  <dc:creator>user</dc:creator>
  <cp:lastModifiedBy>user</cp:lastModifiedBy>
  <cp:revision>4</cp:revision>
  <dcterms:created xsi:type="dcterms:W3CDTF">2015-05-18T00:55:42Z</dcterms:created>
  <dcterms:modified xsi:type="dcterms:W3CDTF">2015-05-18T01:17:12Z</dcterms:modified>
</cp:coreProperties>
</file>