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7" r:id="rId3"/>
    <p:sldId id="294" r:id="rId4"/>
    <p:sldId id="257" r:id="rId5"/>
    <p:sldId id="295" r:id="rId6"/>
    <p:sldId id="258" r:id="rId7"/>
    <p:sldId id="290" r:id="rId8"/>
    <p:sldId id="288" r:id="rId9"/>
    <p:sldId id="260" r:id="rId10"/>
    <p:sldId id="261" r:id="rId11"/>
    <p:sldId id="262" r:id="rId12"/>
    <p:sldId id="264" r:id="rId13"/>
    <p:sldId id="265" r:id="rId14"/>
    <p:sldId id="266" r:id="rId15"/>
    <p:sldId id="289" r:id="rId16"/>
    <p:sldId id="293" r:id="rId17"/>
    <p:sldId id="283" r:id="rId18"/>
    <p:sldId id="285" r:id="rId19"/>
    <p:sldId id="280" r:id="rId20"/>
    <p:sldId id="282" r:id="rId21"/>
    <p:sldId id="284" r:id="rId22"/>
    <p:sldId id="291" r:id="rId23"/>
    <p:sldId id="292" r:id="rId24"/>
    <p:sldId id="286" r:id="rId25"/>
    <p:sldId id="29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107" d="100"/>
          <a:sy n="107" d="100"/>
        </p:scale>
        <p:origin x="-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D2D356-B935-4A45-938E-8BF0F5AFED2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8052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1D9EC6-8144-4A02-AA97-6F8A4F6DE0BB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37" name="Group 117"/>
          <p:cNvGrpSpPr>
            <a:grpSpLocks noChangeAspect="1"/>
          </p:cNvGrpSpPr>
          <p:nvPr userDrawn="1"/>
        </p:nvGrpSpPr>
        <p:grpSpPr bwMode="auto">
          <a:xfrm>
            <a:off x="8077200" y="5670550"/>
            <a:ext cx="608013" cy="973138"/>
            <a:chOff x="3152" y="73"/>
            <a:chExt cx="780" cy="1249"/>
          </a:xfrm>
        </p:grpSpPr>
        <p:sp>
          <p:nvSpPr>
            <p:cNvPr id="5236" name="Freeform 116"/>
            <p:cNvSpPr>
              <a:spLocks noChangeAspect="1"/>
            </p:cNvSpPr>
            <p:nvPr userDrawn="1"/>
          </p:nvSpPr>
          <p:spPr bwMode="auto">
            <a:xfrm>
              <a:off x="3153" y="1071"/>
              <a:ext cx="135" cy="151"/>
            </a:xfrm>
            <a:custGeom>
              <a:avLst/>
              <a:gdLst>
                <a:gd name="T0" fmla="*/ 94 w 135"/>
                <a:gd name="T1" fmla="*/ 0 h 151"/>
                <a:gd name="T2" fmla="*/ 12 w 135"/>
                <a:gd name="T3" fmla="*/ 64 h 151"/>
                <a:gd name="T4" fmla="*/ 24 w 135"/>
                <a:gd name="T5" fmla="*/ 132 h 151"/>
                <a:gd name="T6" fmla="*/ 94 w 135"/>
                <a:gd name="T7" fmla="*/ 141 h 151"/>
                <a:gd name="T8" fmla="*/ 135 w 135"/>
                <a:gd name="T9" fmla="*/ 71 h 151"/>
                <a:gd name="T10" fmla="*/ 94 w 135"/>
                <a:gd name="T11" fmla="*/ 35 h 151"/>
                <a:gd name="T12" fmla="*/ 94 w 135"/>
                <a:gd name="T1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151">
                  <a:moveTo>
                    <a:pt x="94" y="0"/>
                  </a:moveTo>
                  <a:cubicBezTo>
                    <a:pt x="80" y="5"/>
                    <a:pt x="24" y="42"/>
                    <a:pt x="12" y="64"/>
                  </a:cubicBezTo>
                  <a:cubicBezTo>
                    <a:pt x="0" y="86"/>
                    <a:pt x="10" y="119"/>
                    <a:pt x="24" y="132"/>
                  </a:cubicBezTo>
                  <a:cubicBezTo>
                    <a:pt x="38" y="145"/>
                    <a:pt x="76" y="151"/>
                    <a:pt x="94" y="141"/>
                  </a:cubicBezTo>
                  <a:cubicBezTo>
                    <a:pt x="112" y="131"/>
                    <a:pt x="135" y="89"/>
                    <a:pt x="135" y="71"/>
                  </a:cubicBezTo>
                  <a:cubicBezTo>
                    <a:pt x="135" y="53"/>
                    <a:pt x="101" y="47"/>
                    <a:pt x="94" y="35"/>
                  </a:cubicBezTo>
                  <a:cubicBezTo>
                    <a:pt x="88" y="23"/>
                    <a:pt x="108" y="0"/>
                    <a:pt x="94" y="0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85" name="Freeform 65"/>
            <p:cNvSpPr>
              <a:spLocks noChangeAspect="1"/>
            </p:cNvSpPr>
            <p:nvPr userDrawn="1"/>
          </p:nvSpPr>
          <p:spPr bwMode="auto">
            <a:xfrm>
              <a:off x="3517" y="739"/>
              <a:ext cx="274" cy="420"/>
            </a:xfrm>
            <a:custGeom>
              <a:avLst/>
              <a:gdLst>
                <a:gd name="T0" fmla="*/ 104 w 222"/>
                <a:gd name="T1" fmla="*/ 0 h 341"/>
                <a:gd name="T2" fmla="*/ 157 w 222"/>
                <a:gd name="T3" fmla="*/ 112 h 341"/>
                <a:gd name="T4" fmla="*/ 204 w 222"/>
                <a:gd name="T5" fmla="*/ 171 h 341"/>
                <a:gd name="T6" fmla="*/ 52 w 222"/>
                <a:gd name="T7" fmla="*/ 336 h 341"/>
                <a:gd name="T8" fmla="*/ 0 w 222"/>
                <a:gd name="T9" fmla="*/ 20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341">
                  <a:moveTo>
                    <a:pt x="104" y="0"/>
                  </a:moveTo>
                  <a:cubicBezTo>
                    <a:pt x="113" y="19"/>
                    <a:pt x="140" y="84"/>
                    <a:pt x="157" y="112"/>
                  </a:cubicBezTo>
                  <a:cubicBezTo>
                    <a:pt x="174" y="140"/>
                    <a:pt x="222" y="134"/>
                    <a:pt x="204" y="171"/>
                  </a:cubicBezTo>
                  <a:cubicBezTo>
                    <a:pt x="186" y="208"/>
                    <a:pt x="86" y="331"/>
                    <a:pt x="52" y="336"/>
                  </a:cubicBezTo>
                  <a:cubicBezTo>
                    <a:pt x="18" y="341"/>
                    <a:pt x="11" y="228"/>
                    <a:pt x="0" y="200"/>
                  </a:cubicBezTo>
                </a:path>
              </a:pathLst>
            </a:custGeom>
            <a:solidFill>
              <a:srgbClr val="FFFFCC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93" name="Freeform 73"/>
            <p:cNvSpPr>
              <a:spLocks noChangeAspect="1"/>
            </p:cNvSpPr>
            <p:nvPr userDrawn="1"/>
          </p:nvSpPr>
          <p:spPr bwMode="auto">
            <a:xfrm>
              <a:off x="3152" y="73"/>
              <a:ext cx="695" cy="1209"/>
            </a:xfrm>
            <a:custGeom>
              <a:avLst/>
              <a:gdLst>
                <a:gd name="T0" fmla="*/ 644 w 695"/>
                <a:gd name="T1" fmla="*/ 412 h 1209"/>
                <a:gd name="T2" fmla="*/ 684 w 695"/>
                <a:gd name="T3" fmla="*/ 512 h 1209"/>
                <a:gd name="T4" fmla="*/ 688 w 695"/>
                <a:gd name="T5" fmla="*/ 601 h 1209"/>
                <a:gd name="T6" fmla="*/ 640 w 695"/>
                <a:gd name="T7" fmla="*/ 666 h 1209"/>
                <a:gd name="T8" fmla="*/ 629 w 695"/>
                <a:gd name="T9" fmla="*/ 755 h 1209"/>
                <a:gd name="T10" fmla="*/ 666 w 695"/>
                <a:gd name="T11" fmla="*/ 941 h 1209"/>
                <a:gd name="T12" fmla="*/ 684 w 695"/>
                <a:gd name="T13" fmla="*/ 1055 h 1209"/>
                <a:gd name="T14" fmla="*/ 629 w 695"/>
                <a:gd name="T15" fmla="*/ 1147 h 1209"/>
                <a:gd name="T16" fmla="*/ 426 w 695"/>
                <a:gd name="T17" fmla="*/ 1203 h 1209"/>
                <a:gd name="T18" fmla="*/ 205 w 695"/>
                <a:gd name="T19" fmla="*/ 1185 h 1209"/>
                <a:gd name="T20" fmla="*/ 95 w 695"/>
                <a:gd name="T21" fmla="*/ 1110 h 1209"/>
                <a:gd name="T22" fmla="*/ 58 w 695"/>
                <a:gd name="T23" fmla="*/ 941 h 1209"/>
                <a:gd name="T24" fmla="*/ 150 w 695"/>
                <a:gd name="T25" fmla="*/ 718 h 1209"/>
                <a:gd name="T26" fmla="*/ 260 w 695"/>
                <a:gd name="T27" fmla="*/ 438 h 1209"/>
                <a:gd name="T28" fmla="*/ 317 w 695"/>
                <a:gd name="T29" fmla="*/ 341 h 1209"/>
                <a:gd name="T30" fmla="*/ 204 w 695"/>
                <a:gd name="T31" fmla="*/ 246 h 1209"/>
                <a:gd name="T32" fmla="*/ 14 w 695"/>
                <a:gd name="T33" fmla="*/ 175 h 1209"/>
                <a:gd name="T34" fmla="*/ 121 w 695"/>
                <a:gd name="T35" fmla="*/ 109 h 1209"/>
                <a:gd name="T36" fmla="*/ 252 w 695"/>
                <a:gd name="T37" fmla="*/ 115 h 1209"/>
                <a:gd name="T38" fmla="*/ 370 w 695"/>
                <a:gd name="T39" fmla="*/ 270 h 1209"/>
                <a:gd name="T40" fmla="*/ 400 w 695"/>
                <a:gd name="T41" fmla="*/ 347 h 1209"/>
                <a:gd name="T42" fmla="*/ 465 w 695"/>
                <a:gd name="T43" fmla="*/ 329 h 1209"/>
                <a:gd name="T44" fmla="*/ 400 w 695"/>
                <a:gd name="T45" fmla="*/ 240 h 1209"/>
                <a:gd name="T46" fmla="*/ 347 w 695"/>
                <a:gd name="T47" fmla="*/ 151 h 1209"/>
                <a:gd name="T48" fmla="*/ 335 w 695"/>
                <a:gd name="T49" fmla="*/ 68 h 1209"/>
                <a:gd name="T50" fmla="*/ 364 w 695"/>
                <a:gd name="T51" fmla="*/ 3 h 1209"/>
                <a:gd name="T52" fmla="*/ 471 w 695"/>
                <a:gd name="T53" fmla="*/ 86 h 1209"/>
                <a:gd name="T54" fmla="*/ 543 w 695"/>
                <a:gd name="T55" fmla="*/ 282 h 1209"/>
                <a:gd name="T56" fmla="*/ 572 w 695"/>
                <a:gd name="T57" fmla="*/ 347 h 1209"/>
                <a:gd name="T58" fmla="*/ 644 w 695"/>
                <a:gd name="T59" fmla="*/ 412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95" h="1209">
                  <a:moveTo>
                    <a:pt x="644" y="412"/>
                  </a:moveTo>
                  <a:cubicBezTo>
                    <a:pt x="663" y="439"/>
                    <a:pt x="677" y="481"/>
                    <a:pt x="684" y="512"/>
                  </a:cubicBezTo>
                  <a:cubicBezTo>
                    <a:pt x="691" y="543"/>
                    <a:pt x="695" y="575"/>
                    <a:pt x="688" y="601"/>
                  </a:cubicBezTo>
                  <a:cubicBezTo>
                    <a:pt x="681" y="627"/>
                    <a:pt x="650" y="640"/>
                    <a:pt x="640" y="666"/>
                  </a:cubicBezTo>
                  <a:cubicBezTo>
                    <a:pt x="630" y="692"/>
                    <a:pt x="625" y="709"/>
                    <a:pt x="629" y="755"/>
                  </a:cubicBezTo>
                  <a:cubicBezTo>
                    <a:pt x="633" y="801"/>
                    <a:pt x="656" y="892"/>
                    <a:pt x="666" y="941"/>
                  </a:cubicBezTo>
                  <a:cubicBezTo>
                    <a:pt x="676" y="991"/>
                    <a:pt x="690" y="1020"/>
                    <a:pt x="684" y="1055"/>
                  </a:cubicBezTo>
                  <a:cubicBezTo>
                    <a:pt x="678" y="1089"/>
                    <a:pt x="672" y="1123"/>
                    <a:pt x="629" y="1147"/>
                  </a:cubicBezTo>
                  <a:cubicBezTo>
                    <a:pt x="586" y="1171"/>
                    <a:pt x="497" y="1197"/>
                    <a:pt x="426" y="1203"/>
                  </a:cubicBezTo>
                  <a:cubicBezTo>
                    <a:pt x="355" y="1209"/>
                    <a:pt x="260" y="1200"/>
                    <a:pt x="205" y="1185"/>
                  </a:cubicBezTo>
                  <a:cubicBezTo>
                    <a:pt x="150" y="1169"/>
                    <a:pt x="120" y="1151"/>
                    <a:pt x="95" y="1110"/>
                  </a:cubicBezTo>
                  <a:cubicBezTo>
                    <a:pt x="70" y="1070"/>
                    <a:pt x="48" y="1007"/>
                    <a:pt x="58" y="941"/>
                  </a:cubicBezTo>
                  <a:cubicBezTo>
                    <a:pt x="67" y="876"/>
                    <a:pt x="116" y="802"/>
                    <a:pt x="150" y="718"/>
                  </a:cubicBezTo>
                  <a:cubicBezTo>
                    <a:pt x="184" y="634"/>
                    <a:pt x="232" y="501"/>
                    <a:pt x="260" y="438"/>
                  </a:cubicBezTo>
                  <a:cubicBezTo>
                    <a:pt x="288" y="375"/>
                    <a:pt x="326" y="373"/>
                    <a:pt x="317" y="341"/>
                  </a:cubicBezTo>
                  <a:cubicBezTo>
                    <a:pt x="308" y="309"/>
                    <a:pt x="254" y="274"/>
                    <a:pt x="204" y="246"/>
                  </a:cubicBezTo>
                  <a:cubicBezTo>
                    <a:pt x="154" y="218"/>
                    <a:pt x="28" y="198"/>
                    <a:pt x="14" y="175"/>
                  </a:cubicBezTo>
                  <a:cubicBezTo>
                    <a:pt x="0" y="152"/>
                    <a:pt x="81" y="119"/>
                    <a:pt x="121" y="109"/>
                  </a:cubicBezTo>
                  <a:cubicBezTo>
                    <a:pt x="161" y="99"/>
                    <a:pt x="211" y="88"/>
                    <a:pt x="252" y="115"/>
                  </a:cubicBezTo>
                  <a:cubicBezTo>
                    <a:pt x="293" y="142"/>
                    <a:pt x="345" y="231"/>
                    <a:pt x="370" y="270"/>
                  </a:cubicBezTo>
                  <a:cubicBezTo>
                    <a:pt x="395" y="309"/>
                    <a:pt x="384" y="337"/>
                    <a:pt x="400" y="347"/>
                  </a:cubicBezTo>
                  <a:cubicBezTo>
                    <a:pt x="416" y="357"/>
                    <a:pt x="465" y="347"/>
                    <a:pt x="465" y="329"/>
                  </a:cubicBezTo>
                  <a:cubicBezTo>
                    <a:pt x="465" y="311"/>
                    <a:pt x="420" y="270"/>
                    <a:pt x="400" y="240"/>
                  </a:cubicBezTo>
                  <a:cubicBezTo>
                    <a:pt x="380" y="210"/>
                    <a:pt x="358" y="180"/>
                    <a:pt x="347" y="151"/>
                  </a:cubicBezTo>
                  <a:cubicBezTo>
                    <a:pt x="336" y="122"/>
                    <a:pt x="332" y="93"/>
                    <a:pt x="335" y="68"/>
                  </a:cubicBezTo>
                  <a:cubicBezTo>
                    <a:pt x="338" y="43"/>
                    <a:pt x="341" y="0"/>
                    <a:pt x="364" y="3"/>
                  </a:cubicBezTo>
                  <a:cubicBezTo>
                    <a:pt x="387" y="6"/>
                    <a:pt x="441" y="40"/>
                    <a:pt x="471" y="86"/>
                  </a:cubicBezTo>
                  <a:cubicBezTo>
                    <a:pt x="501" y="132"/>
                    <a:pt x="526" y="239"/>
                    <a:pt x="543" y="282"/>
                  </a:cubicBezTo>
                  <a:cubicBezTo>
                    <a:pt x="560" y="325"/>
                    <a:pt x="555" y="325"/>
                    <a:pt x="572" y="347"/>
                  </a:cubicBezTo>
                  <a:cubicBezTo>
                    <a:pt x="589" y="369"/>
                    <a:pt x="625" y="385"/>
                    <a:pt x="644" y="412"/>
                  </a:cubicBez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94" name="Freeform 74"/>
            <p:cNvSpPr>
              <a:spLocks noChangeAspect="1"/>
            </p:cNvSpPr>
            <p:nvPr userDrawn="1"/>
          </p:nvSpPr>
          <p:spPr bwMode="auto">
            <a:xfrm flipH="1">
              <a:off x="3457" y="609"/>
              <a:ext cx="79" cy="58"/>
            </a:xfrm>
            <a:custGeom>
              <a:avLst/>
              <a:gdLst>
                <a:gd name="T0" fmla="*/ 9 w 79"/>
                <a:gd name="T1" fmla="*/ 5 h 58"/>
                <a:gd name="T2" fmla="*/ 69 w 79"/>
                <a:gd name="T3" fmla="*/ 11 h 58"/>
                <a:gd name="T4" fmla="*/ 69 w 79"/>
                <a:gd name="T5" fmla="*/ 53 h 58"/>
                <a:gd name="T6" fmla="*/ 15 w 79"/>
                <a:gd name="T7" fmla="*/ 41 h 58"/>
                <a:gd name="T8" fmla="*/ 9 w 79"/>
                <a:gd name="T9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58">
                  <a:moveTo>
                    <a:pt x="9" y="5"/>
                  </a:moveTo>
                  <a:cubicBezTo>
                    <a:pt x="18" y="0"/>
                    <a:pt x="59" y="3"/>
                    <a:pt x="69" y="11"/>
                  </a:cubicBezTo>
                  <a:cubicBezTo>
                    <a:pt x="79" y="19"/>
                    <a:pt x="78" y="48"/>
                    <a:pt x="69" y="53"/>
                  </a:cubicBezTo>
                  <a:cubicBezTo>
                    <a:pt x="60" y="58"/>
                    <a:pt x="25" y="47"/>
                    <a:pt x="15" y="41"/>
                  </a:cubicBezTo>
                  <a:cubicBezTo>
                    <a:pt x="5" y="35"/>
                    <a:pt x="0" y="10"/>
                    <a:pt x="9" y="5"/>
                  </a:cubicBez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73AC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96" name="Freeform 76"/>
            <p:cNvSpPr>
              <a:spLocks noChangeAspect="1"/>
            </p:cNvSpPr>
            <p:nvPr userDrawn="1"/>
          </p:nvSpPr>
          <p:spPr bwMode="auto">
            <a:xfrm flipH="1">
              <a:off x="3598" y="647"/>
              <a:ext cx="157" cy="38"/>
            </a:xfrm>
            <a:custGeom>
              <a:avLst/>
              <a:gdLst>
                <a:gd name="T0" fmla="*/ 0 w 210"/>
                <a:gd name="T1" fmla="*/ 0 h 50"/>
                <a:gd name="T2" fmla="*/ 30 w 210"/>
                <a:gd name="T3" fmla="*/ 39 h 50"/>
                <a:gd name="T4" fmla="*/ 66 w 210"/>
                <a:gd name="T5" fmla="*/ 45 h 50"/>
                <a:gd name="T6" fmla="*/ 102 w 210"/>
                <a:gd name="T7" fmla="*/ 15 h 50"/>
                <a:gd name="T8" fmla="*/ 156 w 210"/>
                <a:gd name="T9" fmla="*/ 48 h 50"/>
                <a:gd name="T10" fmla="*/ 210 w 210"/>
                <a:gd name="T11" fmla="*/ 2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0" h="50">
                  <a:moveTo>
                    <a:pt x="0" y="0"/>
                  </a:moveTo>
                  <a:cubicBezTo>
                    <a:pt x="5" y="6"/>
                    <a:pt x="19" y="32"/>
                    <a:pt x="30" y="39"/>
                  </a:cubicBezTo>
                  <a:cubicBezTo>
                    <a:pt x="41" y="46"/>
                    <a:pt x="54" y="49"/>
                    <a:pt x="66" y="45"/>
                  </a:cubicBezTo>
                  <a:cubicBezTo>
                    <a:pt x="78" y="41"/>
                    <a:pt x="87" y="14"/>
                    <a:pt x="102" y="15"/>
                  </a:cubicBezTo>
                  <a:cubicBezTo>
                    <a:pt x="117" y="16"/>
                    <a:pt x="138" y="46"/>
                    <a:pt x="156" y="48"/>
                  </a:cubicBezTo>
                  <a:cubicBezTo>
                    <a:pt x="174" y="50"/>
                    <a:pt x="191" y="36"/>
                    <a:pt x="210" y="2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97" name="Oval 77"/>
            <p:cNvSpPr>
              <a:spLocks noChangeAspect="1" noChangeArrowheads="1"/>
            </p:cNvSpPr>
            <p:nvPr userDrawn="1"/>
          </p:nvSpPr>
          <p:spPr bwMode="auto">
            <a:xfrm flipH="1">
              <a:off x="3527" y="545"/>
              <a:ext cx="27" cy="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98" name="Oval 78"/>
            <p:cNvSpPr>
              <a:spLocks noChangeAspect="1" noChangeArrowheads="1"/>
            </p:cNvSpPr>
            <p:nvPr userDrawn="1"/>
          </p:nvSpPr>
          <p:spPr bwMode="auto">
            <a:xfrm flipH="1">
              <a:off x="3770" y="548"/>
              <a:ext cx="27" cy="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01" name="Freeform 81"/>
            <p:cNvSpPr>
              <a:spLocks noChangeAspect="1"/>
            </p:cNvSpPr>
            <p:nvPr userDrawn="1"/>
          </p:nvSpPr>
          <p:spPr bwMode="auto">
            <a:xfrm flipH="1">
              <a:off x="3386" y="701"/>
              <a:ext cx="114" cy="48"/>
            </a:xfrm>
            <a:custGeom>
              <a:avLst/>
              <a:gdLst>
                <a:gd name="T0" fmla="*/ 0 w 114"/>
                <a:gd name="T1" fmla="*/ 0 h 48"/>
                <a:gd name="T2" fmla="*/ 78 w 114"/>
                <a:gd name="T3" fmla="*/ 24 h 48"/>
                <a:gd name="T4" fmla="*/ 114 w 114"/>
                <a:gd name="T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48">
                  <a:moveTo>
                    <a:pt x="0" y="0"/>
                  </a:moveTo>
                  <a:cubicBezTo>
                    <a:pt x="29" y="8"/>
                    <a:pt x="59" y="16"/>
                    <a:pt x="78" y="24"/>
                  </a:cubicBezTo>
                  <a:cubicBezTo>
                    <a:pt x="97" y="32"/>
                    <a:pt x="105" y="40"/>
                    <a:pt x="114" y="4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02" name="Freeform 82"/>
            <p:cNvSpPr>
              <a:spLocks noChangeAspect="1"/>
            </p:cNvSpPr>
            <p:nvPr userDrawn="1"/>
          </p:nvSpPr>
          <p:spPr bwMode="auto">
            <a:xfrm rot="1106097" flipH="1">
              <a:off x="3371" y="656"/>
              <a:ext cx="120" cy="42"/>
            </a:xfrm>
            <a:custGeom>
              <a:avLst/>
              <a:gdLst>
                <a:gd name="T0" fmla="*/ 0 w 120"/>
                <a:gd name="T1" fmla="*/ 0 h 42"/>
                <a:gd name="T2" fmla="*/ 84 w 120"/>
                <a:gd name="T3" fmla="*/ 24 h 42"/>
                <a:gd name="T4" fmla="*/ 120 w 120"/>
                <a:gd name="T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42">
                  <a:moveTo>
                    <a:pt x="0" y="0"/>
                  </a:moveTo>
                  <a:cubicBezTo>
                    <a:pt x="32" y="8"/>
                    <a:pt x="64" y="17"/>
                    <a:pt x="84" y="24"/>
                  </a:cubicBezTo>
                  <a:cubicBezTo>
                    <a:pt x="104" y="31"/>
                    <a:pt x="112" y="36"/>
                    <a:pt x="120" y="42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03" name="Freeform 83"/>
            <p:cNvSpPr>
              <a:spLocks noChangeAspect="1"/>
            </p:cNvSpPr>
            <p:nvPr userDrawn="1"/>
          </p:nvSpPr>
          <p:spPr bwMode="auto">
            <a:xfrm flipH="1">
              <a:off x="3781" y="618"/>
              <a:ext cx="49" cy="46"/>
            </a:xfrm>
            <a:custGeom>
              <a:avLst/>
              <a:gdLst>
                <a:gd name="T0" fmla="*/ 9 w 79"/>
                <a:gd name="T1" fmla="*/ 5 h 58"/>
                <a:gd name="T2" fmla="*/ 69 w 79"/>
                <a:gd name="T3" fmla="*/ 11 h 58"/>
                <a:gd name="T4" fmla="*/ 69 w 79"/>
                <a:gd name="T5" fmla="*/ 53 h 58"/>
                <a:gd name="T6" fmla="*/ 15 w 79"/>
                <a:gd name="T7" fmla="*/ 41 h 58"/>
                <a:gd name="T8" fmla="*/ 9 w 79"/>
                <a:gd name="T9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58">
                  <a:moveTo>
                    <a:pt x="9" y="5"/>
                  </a:moveTo>
                  <a:cubicBezTo>
                    <a:pt x="18" y="0"/>
                    <a:pt x="59" y="3"/>
                    <a:pt x="69" y="11"/>
                  </a:cubicBezTo>
                  <a:cubicBezTo>
                    <a:pt x="79" y="19"/>
                    <a:pt x="78" y="48"/>
                    <a:pt x="69" y="53"/>
                  </a:cubicBezTo>
                  <a:cubicBezTo>
                    <a:pt x="60" y="58"/>
                    <a:pt x="25" y="47"/>
                    <a:pt x="15" y="41"/>
                  </a:cubicBezTo>
                  <a:cubicBezTo>
                    <a:pt x="5" y="35"/>
                    <a:pt x="0" y="10"/>
                    <a:pt x="9" y="5"/>
                  </a:cubicBez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73AC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04" name="Freeform 84"/>
            <p:cNvSpPr>
              <a:spLocks noChangeAspect="1"/>
            </p:cNvSpPr>
            <p:nvPr userDrawn="1"/>
          </p:nvSpPr>
          <p:spPr bwMode="auto">
            <a:xfrm>
              <a:off x="3818" y="701"/>
              <a:ext cx="114" cy="48"/>
            </a:xfrm>
            <a:custGeom>
              <a:avLst/>
              <a:gdLst>
                <a:gd name="T0" fmla="*/ 0 w 114"/>
                <a:gd name="T1" fmla="*/ 0 h 48"/>
                <a:gd name="T2" fmla="*/ 78 w 114"/>
                <a:gd name="T3" fmla="*/ 24 h 48"/>
                <a:gd name="T4" fmla="*/ 114 w 114"/>
                <a:gd name="T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48">
                  <a:moveTo>
                    <a:pt x="0" y="0"/>
                  </a:moveTo>
                  <a:cubicBezTo>
                    <a:pt x="29" y="8"/>
                    <a:pt x="59" y="16"/>
                    <a:pt x="78" y="24"/>
                  </a:cubicBezTo>
                  <a:cubicBezTo>
                    <a:pt x="97" y="32"/>
                    <a:pt x="105" y="40"/>
                    <a:pt x="114" y="4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05" name="Freeform 85"/>
            <p:cNvSpPr>
              <a:spLocks noChangeAspect="1"/>
            </p:cNvSpPr>
            <p:nvPr userDrawn="1"/>
          </p:nvSpPr>
          <p:spPr bwMode="auto">
            <a:xfrm rot="-1106097">
              <a:off x="3803" y="656"/>
              <a:ext cx="120" cy="42"/>
            </a:xfrm>
            <a:custGeom>
              <a:avLst/>
              <a:gdLst>
                <a:gd name="T0" fmla="*/ 0 w 120"/>
                <a:gd name="T1" fmla="*/ 0 h 42"/>
                <a:gd name="T2" fmla="*/ 84 w 120"/>
                <a:gd name="T3" fmla="*/ 24 h 42"/>
                <a:gd name="T4" fmla="*/ 120 w 120"/>
                <a:gd name="T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42">
                  <a:moveTo>
                    <a:pt x="0" y="0"/>
                  </a:moveTo>
                  <a:cubicBezTo>
                    <a:pt x="32" y="8"/>
                    <a:pt x="64" y="17"/>
                    <a:pt x="84" y="24"/>
                  </a:cubicBezTo>
                  <a:cubicBezTo>
                    <a:pt x="104" y="31"/>
                    <a:pt x="112" y="36"/>
                    <a:pt x="120" y="42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18" name="Freeform 98"/>
            <p:cNvSpPr>
              <a:spLocks noChangeAspect="1"/>
            </p:cNvSpPr>
            <p:nvPr userDrawn="1"/>
          </p:nvSpPr>
          <p:spPr bwMode="auto">
            <a:xfrm>
              <a:off x="3194" y="228"/>
              <a:ext cx="328" cy="214"/>
            </a:xfrm>
            <a:custGeom>
              <a:avLst/>
              <a:gdLst>
                <a:gd name="T0" fmla="*/ 328 w 328"/>
                <a:gd name="T1" fmla="*/ 204 h 214"/>
                <a:gd name="T2" fmla="*/ 257 w 328"/>
                <a:gd name="T3" fmla="*/ 91 h 214"/>
                <a:gd name="T4" fmla="*/ 162 w 328"/>
                <a:gd name="T5" fmla="*/ 14 h 214"/>
                <a:gd name="T6" fmla="*/ 97 w 328"/>
                <a:gd name="T7" fmla="*/ 8 h 214"/>
                <a:gd name="T8" fmla="*/ 2 w 328"/>
                <a:gd name="T9" fmla="*/ 8 h 214"/>
                <a:gd name="T10" fmla="*/ 85 w 328"/>
                <a:gd name="T11" fmla="*/ 38 h 214"/>
                <a:gd name="T12" fmla="*/ 204 w 328"/>
                <a:gd name="T13" fmla="*/ 85 h 214"/>
                <a:gd name="T14" fmla="*/ 269 w 328"/>
                <a:gd name="T15" fmla="*/ 145 h 214"/>
                <a:gd name="T16" fmla="*/ 328 w 328"/>
                <a:gd name="T17" fmla="*/ 20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214">
                  <a:moveTo>
                    <a:pt x="328" y="204"/>
                  </a:moveTo>
                  <a:cubicBezTo>
                    <a:pt x="326" y="195"/>
                    <a:pt x="285" y="123"/>
                    <a:pt x="257" y="91"/>
                  </a:cubicBezTo>
                  <a:cubicBezTo>
                    <a:pt x="229" y="59"/>
                    <a:pt x="189" y="28"/>
                    <a:pt x="162" y="14"/>
                  </a:cubicBezTo>
                  <a:cubicBezTo>
                    <a:pt x="135" y="0"/>
                    <a:pt x="124" y="9"/>
                    <a:pt x="97" y="8"/>
                  </a:cubicBezTo>
                  <a:cubicBezTo>
                    <a:pt x="70" y="7"/>
                    <a:pt x="4" y="3"/>
                    <a:pt x="2" y="8"/>
                  </a:cubicBezTo>
                  <a:cubicBezTo>
                    <a:pt x="0" y="13"/>
                    <a:pt x="51" y="25"/>
                    <a:pt x="85" y="38"/>
                  </a:cubicBezTo>
                  <a:cubicBezTo>
                    <a:pt x="119" y="51"/>
                    <a:pt x="174" y="67"/>
                    <a:pt x="204" y="85"/>
                  </a:cubicBezTo>
                  <a:cubicBezTo>
                    <a:pt x="234" y="103"/>
                    <a:pt x="253" y="124"/>
                    <a:pt x="269" y="145"/>
                  </a:cubicBezTo>
                  <a:cubicBezTo>
                    <a:pt x="285" y="166"/>
                    <a:pt x="327" y="214"/>
                    <a:pt x="328" y="204"/>
                  </a:cubicBez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373AC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19" name="Freeform 99"/>
            <p:cNvSpPr>
              <a:spLocks noChangeAspect="1"/>
            </p:cNvSpPr>
            <p:nvPr userDrawn="1"/>
          </p:nvSpPr>
          <p:spPr bwMode="auto">
            <a:xfrm>
              <a:off x="3503" y="127"/>
              <a:ext cx="142" cy="284"/>
            </a:xfrm>
            <a:custGeom>
              <a:avLst/>
              <a:gdLst>
                <a:gd name="T0" fmla="*/ 8 w 142"/>
                <a:gd name="T1" fmla="*/ 8 h 284"/>
                <a:gd name="T2" fmla="*/ 25 w 142"/>
                <a:gd name="T3" fmla="*/ 109 h 284"/>
                <a:gd name="T4" fmla="*/ 97 w 142"/>
                <a:gd name="T5" fmla="*/ 198 h 284"/>
                <a:gd name="T6" fmla="*/ 132 w 142"/>
                <a:gd name="T7" fmla="*/ 281 h 284"/>
                <a:gd name="T8" fmla="*/ 132 w 142"/>
                <a:gd name="T9" fmla="*/ 180 h 284"/>
                <a:gd name="T10" fmla="*/ 73 w 142"/>
                <a:gd name="T11" fmla="*/ 61 h 284"/>
                <a:gd name="T12" fmla="*/ 8 w 142"/>
                <a:gd name="T13" fmla="*/ 8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284">
                  <a:moveTo>
                    <a:pt x="8" y="8"/>
                  </a:moveTo>
                  <a:cubicBezTo>
                    <a:pt x="0" y="16"/>
                    <a:pt x="10" y="77"/>
                    <a:pt x="25" y="109"/>
                  </a:cubicBezTo>
                  <a:cubicBezTo>
                    <a:pt x="40" y="141"/>
                    <a:pt x="79" y="169"/>
                    <a:pt x="97" y="198"/>
                  </a:cubicBezTo>
                  <a:cubicBezTo>
                    <a:pt x="115" y="227"/>
                    <a:pt x="126" y="284"/>
                    <a:pt x="132" y="281"/>
                  </a:cubicBezTo>
                  <a:cubicBezTo>
                    <a:pt x="138" y="278"/>
                    <a:pt x="142" y="217"/>
                    <a:pt x="132" y="180"/>
                  </a:cubicBezTo>
                  <a:cubicBezTo>
                    <a:pt x="122" y="143"/>
                    <a:pt x="94" y="91"/>
                    <a:pt x="73" y="61"/>
                  </a:cubicBezTo>
                  <a:cubicBezTo>
                    <a:pt x="52" y="31"/>
                    <a:pt x="16" y="0"/>
                    <a:pt x="8" y="8"/>
                  </a:cubicBez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373AC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34" name="Freeform 114"/>
            <p:cNvSpPr>
              <a:spLocks noChangeAspect="1"/>
            </p:cNvSpPr>
            <p:nvPr userDrawn="1"/>
          </p:nvSpPr>
          <p:spPr bwMode="auto">
            <a:xfrm flipH="1">
              <a:off x="3690" y="1155"/>
              <a:ext cx="79" cy="140"/>
            </a:xfrm>
            <a:custGeom>
              <a:avLst/>
              <a:gdLst>
                <a:gd name="T0" fmla="*/ 0 w 84"/>
                <a:gd name="T1" fmla="*/ 0 h 148"/>
                <a:gd name="T2" fmla="*/ 12 w 84"/>
                <a:gd name="T3" fmla="*/ 126 h 148"/>
                <a:gd name="T4" fmla="*/ 54 w 84"/>
                <a:gd name="T5" fmla="*/ 132 h 148"/>
                <a:gd name="T6" fmla="*/ 72 w 84"/>
                <a:gd name="T7" fmla="*/ 78 h 148"/>
                <a:gd name="T8" fmla="*/ 84 w 84"/>
                <a:gd name="T9" fmla="*/ 1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48">
                  <a:moveTo>
                    <a:pt x="0" y="0"/>
                  </a:moveTo>
                  <a:cubicBezTo>
                    <a:pt x="3" y="21"/>
                    <a:pt x="3" y="104"/>
                    <a:pt x="12" y="126"/>
                  </a:cubicBezTo>
                  <a:cubicBezTo>
                    <a:pt x="21" y="148"/>
                    <a:pt x="44" y="140"/>
                    <a:pt x="54" y="132"/>
                  </a:cubicBezTo>
                  <a:cubicBezTo>
                    <a:pt x="64" y="124"/>
                    <a:pt x="67" y="98"/>
                    <a:pt x="72" y="78"/>
                  </a:cubicBezTo>
                  <a:cubicBezTo>
                    <a:pt x="77" y="58"/>
                    <a:pt x="82" y="26"/>
                    <a:pt x="84" y="12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35" name="Freeform 115"/>
            <p:cNvSpPr>
              <a:spLocks noChangeAspect="1"/>
            </p:cNvSpPr>
            <p:nvPr userDrawn="1"/>
          </p:nvSpPr>
          <p:spPr bwMode="auto">
            <a:xfrm flipH="1">
              <a:off x="3498" y="1183"/>
              <a:ext cx="79" cy="139"/>
            </a:xfrm>
            <a:custGeom>
              <a:avLst/>
              <a:gdLst>
                <a:gd name="T0" fmla="*/ 0 w 84"/>
                <a:gd name="T1" fmla="*/ 0 h 148"/>
                <a:gd name="T2" fmla="*/ 12 w 84"/>
                <a:gd name="T3" fmla="*/ 126 h 148"/>
                <a:gd name="T4" fmla="*/ 54 w 84"/>
                <a:gd name="T5" fmla="*/ 132 h 148"/>
                <a:gd name="T6" fmla="*/ 72 w 84"/>
                <a:gd name="T7" fmla="*/ 78 h 148"/>
                <a:gd name="T8" fmla="*/ 84 w 84"/>
                <a:gd name="T9" fmla="*/ 1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48">
                  <a:moveTo>
                    <a:pt x="0" y="0"/>
                  </a:moveTo>
                  <a:cubicBezTo>
                    <a:pt x="3" y="21"/>
                    <a:pt x="3" y="104"/>
                    <a:pt x="12" y="126"/>
                  </a:cubicBezTo>
                  <a:cubicBezTo>
                    <a:pt x="21" y="148"/>
                    <a:pt x="44" y="140"/>
                    <a:pt x="54" y="132"/>
                  </a:cubicBezTo>
                  <a:cubicBezTo>
                    <a:pt x="64" y="124"/>
                    <a:pt x="67" y="98"/>
                    <a:pt x="72" y="78"/>
                  </a:cubicBezTo>
                  <a:cubicBezTo>
                    <a:pt x="77" y="58"/>
                    <a:pt x="82" y="26"/>
                    <a:pt x="84" y="12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あくあフォント" pitchFamily="1" charset="-128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ja-JP" altLang="en-US" noProof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172450" y="6245225"/>
            <a:ext cx="514350" cy="476250"/>
          </a:xfrm>
        </p:spPr>
        <p:txBody>
          <a:bodyPr/>
          <a:lstStyle>
            <a:lvl1pPr>
              <a:defRPr/>
            </a:lvl1pPr>
          </a:lstStyle>
          <a:p>
            <a:fld id="{12561069-DBED-4C6B-B3FC-D86F08D01E22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146" name="Freeform 26"/>
          <p:cNvSpPr>
            <a:spLocks/>
          </p:cNvSpPr>
          <p:nvPr userDrawn="1"/>
        </p:nvSpPr>
        <p:spPr bwMode="auto">
          <a:xfrm>
            <a:off x="1476375" y="3535363"/>
            <a:ext cx="6911975" cy="180975"/>
          </a:xfrm>
          <a:custGeom>
            <a:avLst/>
            <a:gdLst>
              <a:gd name="T0" fmla="*/ 0 w 4354"/>
              <a:gd name="T1" fmla="*/ 65 h 114"/>
              <a:gd name="T2" fmla="*/ 781 w 4354"/>
              <a:gd name="T3" fmla="*/ 0 h 114"/>
              <a:gd name="T4" fmla="*/ 1360 w 4354"/>
              <a:gd name="T5" fmla="*/ 65 h 114"/>
              <a:gd name="T6" fmla="*/ 1782 w 4354"/>
              <a:gd name="T7" fmla="*/ 67 h 114"/>
              <a:gd name="T8" fmla="*/ 2177 w 4354"/>
              <a:gd name="T9" fmla="*/ 111 h 114"/>
              <a:gd name="T10" fmla="*/ 2794 w 4354"/>
              <a:gd name="T11" fmla="*/ 84 h 114"/>
              <a:gd name="T12" fmla="*/ 3275 w 4354"/>
              <a:gd name="T13" fmla="*/ 22 h 114"/>
              <a:gd name="T14" fmla="*/ 3900 w 4354"/>
              <a:gd name="T15" fmla="*/ 20 h 114"/>
              <a:gd name="T16" fmla="*/ 4354 w 4354"/>
              <a:gd name="T17" fmla="*/ 6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54" h="114">
                <a:moveTo>
                  <a:pt x="0" y="65"/>
                </a:moveTo>
                <a:cubicBezTo>
                  <a:pt x="130" y="54"/>
                  <a:pt x="554" y="0"/>
                  <a:pt x="781" y="0"/>
                </a:cubicBezTo>
                <a:cubicBezTo>
                  <a:pt x="1008" y="0"/>
                  <a:pt x="1193" y="54"/>
                  <a:pt x="1360" y="65"/>
                </a:cubicBezTo>
                <a:cubicBezTo>
                  <a:pt x="1527" y="76"/>
                  <a:pt x="1646" y="59"/>
                  <a:pt x="1782" y="67"/>
                </a:cubicBezTo>
                <a:cubicBezTo>
                  <a:pt x="1918" y="75"/>
                  <a:pt x="2008" y="108"/>
                  <a:pt x="2177" y="111"/>
                </a:cubicBezTo>
                <a:cubicBezTo>
                  <a:pt x="2346" y="114"/>
                  <a:pt x="2611" y="99"/>
                  <a:pt x="2794" y="84"/>
                </a:cubicBezTo>
                <a:cubicBezTo>
                  <a:pt x="2977" y="69"/>
                  <a:pt x="3091" y="33"/>
                  <a:pt x="3275" y="22"/>
                </a:cubicBezTo>
                <a:cubicBezTo>
                  <a:pt x="3459" y="11"/>
                  <a:pt x="3720" y="13"/>
                  <a:pt x="3900" y="20"/>
                </a:cubicBezTo>
                <a:cubicBezTo>
                  <a:pt x="4080" y="27"/>
                  <a:pt x="4251" y="38"/>
                  <a:pt x="4354" y="6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2130425"/>
            <a:ext cx="7126287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ja-JP" altLang="en-US" noProof="0" smtClean="0"/>
          </a:p>
        </p:txBody>
      </p:sp>
      <p:grpSp>
        <p:nvGrpSpPr>
          <p:cNvPr id="5242" name="Group 122"/>
          <p:cNvGrpSpPr>
            <a:grpSpLocks/>
          </p:cNvGrpSpPr>
          <p:nvPr userDrawn="1"/>
        </p:nvGrpSpPr>
        <p:grpSpPr bwMode="auto">
          <a:xfrm>
            <a:off x="395288" y="2349500"/>
            <a:ext cx="1092200" cy="1319213"/>
            <a:chOff x="1345" y="391"/>
            <a:chExt cx="688" cy="831"/>
          </a:xfrm>
        </p:grpSpPr>
        <p:sp>
          <p:nvSpPr>
            <p:cNvPr id="5241" name="Freeform 121"/>
            <p:cNvSpPr>
              <a:spLocks/>
            </p:cNvSpPr>
            <p:nvPr userDrawn="1"/>
          </p:nvSpPr>
          <p:spPr bwMode="auto">
            <a:xfrm rot="328146">
              <a:off x="1655" y="391"/>
              <a:ext cx="378" cy="376"/>
            </a:xfrm>
            <a:custGeom>
              <a:avLst/>
              <a:gdLst>
                <a:gd name="T0" fmla="*/ 15 w 378"/>
                <a:gd name="T1" fmla="*/ 233 h 376"/>
                <a:gd name="T2" fmla="*/ 60 w 378"/>
                <a:gd name="T3" fmla="*/ 52 h 376"/>
                <a:gd name="T4" fmla="*/ 105 w 378"/>
                <a:gd name="T5" fmla="*/ 7 h 376"/>
                <a:gd name="T6" fmla="*/ 151 w 378"/>
                <a:gd name="T7" fmla="*/ 97 h 376"/>
                <a:gd name="T8" fmla="*/ 241 w 378"/>
                <a:gd name="T9" fmla="*/ 52 h 376"/>
                <a:gd name="T10" fmla="*/ 242 w 378"/>
                <a:gd name="T11" fmla="*/ 151 h 376"/>
                <a:gd name="T12" fmla="*/ 299 w 378"/>
                <a:gd name="T13" fmla="*/ 146 h 376"/>
                <a:gd name="T14" fmla="*/ 373 w 378"/>
                <a:gd name="T15" fmla="*/ 151 h 376"/>
                <a:gd name="T16" fmla="*/ 327 w 378"/>
                <a:gd name="T17" fmla="*/ 226 h 376"/>
                <a:gd name="T18" fmla="*/ 242 w 378"/>
                <a:gd name="T19" fmla="*/ 288 h 376"/>
                <a:gd name="T20" fmla="*/ 105 w 378"/>
                <a:gd name="T21" fmla="*/ 370 h 376"/>
                <a:gd name="T22" fmla="*/ 15 w 378"/>
                <a:gd name="T23" fmla="*/ 324 h 376"/>
                <a:gd name="T24" fmla="*/ 15 w 378"/>
                <a:gd name="T25" fmla="*/ 233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8" h="376">
                  <a:moveTo>
                    <a:pt x="15" y="233"/>
                  </a:moveTo>
                  <a:cubicBezTo>
                    <a:pt x="22" y="188"/>
                    <a:pt x="45" y="90"/>
                    <a:pt x="60" y="52"/>
                  </a:cubicBezTo>
                  <a:cubicBezTo>
                    <a:pt x="75" y="14"/>
                    <a:pt x="90" y="0"/>
                    <a:pt x="105" y="7"/>
                  </a:cubicBezTo>
                  <a:cubicBezTo>
                    <a:pt x="120" y="14"/>
                    <a:pt x="128" y="90"/>
                    <a:pt x="151" y="97"/>
                  </a:cubicBezTo>
                  <a:cubicBezTo>
                    <a:pt x="174" y="104"/>
                    <a:pt x="226" y="43"/>
                    <a:pt x="241" y="52"/>
                  </a:cubicBezTo>
                  <a:cubicBezTo>
                    <a:pt x="256" y="61"/>
                    <a:pt x="232" y="135"/>
                    <a:pt x="242" y="151"/>
                  </a:cubicBezTo>
                  <a:cubicBezTo>
                    <a:pt x="252" y="167"/>
                    <a:pt x="277" y="146"/>
                    <a:pt x="299" y="146"/>
                  </a:cubicBezTo>
                  <a:cubicBezTo>
                    <a:pt x="321" y="146"/>
                    <a:pt x="368" y="138"/>
                    <a:pt x="373" y="151"/>
                  </a:cubicBezTo>
                  <a:cubicBezTo>
                    <a:pt x="378" y="164"/>
                    <a:pt x="349" y="203"/>
                    <a:pt x="327" y="226"/>
                  </a:cubicBezTo>
                  <a:cubicBezTo>
                    <a:pt x="305" y="249"/>
                    <a:pt x="279" y="264"/>
                    <a:pt x="242" y="288"/>
                  </a:cubicBezTo>
                  <a:cubicBezTo>
                    <a:pt x="205" y="312"/>
                    <a:pt x="143" y="364"/>
                    <a:pt x="105" y="370"/>
                  </a:cubicBezTo>
                  <a:cubicBezTo>
                    <a:pt x="67" y="376"/>
                    <a:pt x="30" y="347"/>
                    <a:pt x="15" y="324"/>
                  </a:cubicBezTo>
                  <a:cubicBezTo>
                    <a:pt x="0" y="301"/>
                    <a:pt x="8" y="278"/>
                    <a:pt x="15" y="233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38" name="Freeform 118"/>
            <p:cNvSpPr>
              <a:spLocks/>
            </p:cNvSpPr>
            <p:nvPr userDrawn="1"/>
          </p:nvSpPr>
          <p:spPr bwMode="auto">
            <a:xfrm>
              <a:off x="1345" y="536"/>
              <a:ext cx="546" cy="686"/>
            </a:xfrm>
            <a:custGeom>
              <a:avLst/>
              <a:gdLst>
                <a:gd name="T0" fmla="*/ 265 w 546"/>
                <a:gd name="T1" fmla="*/ 36 h 686"/>
                <a:gd name="T2" fmla="*/ 38 w 546"/>
                <a:gd name="T3" fmla="*/ 490 h 686"/>
                <a:gd name="T4" fmla="*/ 38 w 546"/>
                <a:gd name="T5" fmla="*/ 671 h 686"/>
                <a:gd name="T6" fmla="*/ 174 w 546"/>
                <a:gd name="T7" fmla="*/ 581 h 686"/>
                <a:gd name="T8" fmla="*/ 492 w 546"/>
                <a:gd name="T9" fmla="*/ 263 h 686"/>
                <a:gd name="T10" fmla="*/ 497 w 546"/>
                <a:gd name="T11" fmla="*/ 137 h 686"/>
                <a:gd name="T12" fmla="*/ 343 w 546"/>
                <a:gd name="T13" fmla="*/ 17 h 686"/>
                <a:gd name="T14" fmla="*/ 265 w 546"/>
                <a:gd name="T15" fmla="*/ 36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6" h="686">
                  <a:moveTo>
                    <a:pt x="265" y="36"/>
                  </a:moveTo>
                  <a:cubicBezTo>
                    <a:pt x="212" y="111"/>
                    <a:pt x="76" y="384"/>
                    <a:pt x="38" y="490"/>
                  </a:cubicBezTo>
                  <a:cubicBezTo>
                    <a:pt x="0" y="596"/>
                    <a:pt x="15" y="656"/>
                    <a:pt x="38" y="671"/>
                  </a:cubicBezTo>
                  <a:cubicBezTo>
                    <a:pt x="61" y="686"/>
                    <a:pt x="98" y="649"/>
                    <a:pt x="174" y="581"/>
                  </a:cubicBezTo>
                  <a:cubicBezTo>
                    <a:pt x="250" y="513"/>
                    <a:pt x="438" y="337"/>
                    <a:pt x="492" y="263"/>
                  </a:cubicBezTo>
                  <a:cubicBezTo>
                    <a:pt x="546" y="189"/>
                    <a:pt x="522" y="178"/>
                    <a:pt x="497" y="137"/>
                  </a:cubicBezTo>
                  <a:cubicBezTo>
                    <a:pt x="472" y="96"/>
                    <a:pt x="382" y="34"/>
                    <a:pt x="343" y="17"/>
                  </a:cubicBezTo>
                  <a:cubicBezTo>
                    <a:pt x="304" y="0"/>
                    <a:pt x="281" y="32"/>
                    <a:pt x="265" y="36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39" name="Freeform 119"/>
            <p:cNvSpPr>
              <a:spLocks/>
            </p:cNvSpPr>
            <p:nvPr userDrawn="1"/>
          </p:nvSpPr>
          <p:spPr bwMode="auto">
            <a:xfrm>
              <a:off x="1655" y="799"/>
              <a:ext cx="182" cy="91"/>
            </a:xfrm>
            <a:custGeom>
              <a:avLst/>
              <a:gdLst>
                <a:gd name="T0" fmla="*/ 0 w 182"/>
                <a:gd name="T1" fmla="*/ 0 h 91"/>
                <a:gd name="T2" fmla="*/ 91 w 182"/>
                <a:gd name="T3" fmla="*/ 46 h 91"/>
                <a:gd name="T4" fmla="*/ 182 w 182"/>
                <a:gd name="T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2" h="91">
                  <a:moveTo>
                    <a:pt x="0" y="0"/>
                  </a:moveTo>
                  <a:cubicBezTo>
                    <a:pt x="30" y="15"/>
                    <a:pt x="61" y="31"/>
                    <a:pt x="91" y="46"/>
                  </a:cubicBezTo>
                  <a:cubicBezTo>
                    <a:pt x="121" y="61"/>
                    <a:pt x="151" y="76"/>
                    <a:pt x="182" y="9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40" name="Freeform 120"/>
            <p:cNvSpPr>
              <a:spLocks/>
            </p:cNvSpPr>
            <p:nvPr userDrawn="1"/>
          </p:nvSpPr>
          <p:spPr bwMode="auto">
            <a:xfrm>
              <a:off x="1610" y="890"/>
              <a:ext cx="181" cy="91"/>
            </a:xfrm>
            <a:custGeom>
              <a:avLst/>
              <a:gdLst>
                <a:gd name="T0" fmla="*/ 0 w 181"/>
                <a:gd name="T1" fmla="*/ 0 h 91"/>
                <a:gd name="T2" fmla="*/ 91 w 181"/>
                <a:gd name="T3" fmla="*/ 45 h 91"/>
                <a:gd name="T4" fmla="*/ 181 w 181"/>
                <a:gd name="T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1" h="91">
                  <a:moveTo>
                    <a:pt x="0" y="0"/>
                  </a:moveTo>
                  <a:cubicBezTo>
                    <a:pt x="30" y="15"/>
                    <a:pt x="61" y="30"/>
                    <a:pt x="91" y="45"/>
                  </a:cubicBezTo>
                  <a:cubicBezTo>
                    <a:pt x="121" y="60"/>
                    <a:pt x="151" y="75"/>
                    <a:pt x="181" y="9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D81C6-B16D-409C-BFF8-8DF440E57C8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18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90525"/>
            <a:ext cx="1943100" cy="57054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90525"/>
            <a:ext cx="5676900" cy="57054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4110F-727E-4694-9C1F-99043C7D226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8329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390525"/>
            <a:ext cx="7772400" cy="57054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2450" y="6248400"/>
            <a:ext cx="501650" cy="457200"/>
          </a:xfrm>
        </p:spPr>
        <p:txBody>
          <a:bodyPr/>
          <a:lstStyle>
            <a:lvl1pPr>
              <a:defRPr/>
            </a:lvl1pPr>
          </a:lstStyle>
          <a:p>
            <a:fld id="{C68FA7EB-6D16-49E6-B213-A7B64E6795D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788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41048-D88C-458C-BE07-698176035AF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671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300AA-2E92-4C0B-904F-0F81E89B4C1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74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700213"/>
            <a:ext cx="3810000" cy="439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3810000" cy="439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869A6-CC92-4400-9977-C3318DF6DA3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88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77A8B-0C7D-48A8-A39D-5E2F53D5C2E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339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3CDD8-6E4C-4777-A746-D96CA4DBFC5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885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F06E7-CBA9-4C5C-9632-D669F50969C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964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440FF-5931-4B8E-924A-6026427854F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160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A9D62-07A5-412D-8DF8-96B3F26C522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823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1" name="Group 37"/>
          <p:cNvGrpSpPr>
            <a:grpSpLocks noChangeAspect="1"/>
          </p:cNvGrpSpPr>
          <p:nvPr/>
        </p:nvGrpSpPr>
        <p:grpSpPr bwMode="auto">
          <a:xfrm>
            <a:off x="8077200" y="5670550"/>
            <a:ext cx="608013" cy="973138"/>
            <a:chOff x="3152" y="73"/>
            <a:chExt cx="780" cy="1249"/>
          </a:xfrm>
        </p:grpSpPr>
        <p:sp>
          <p:nvSpPr>
            <p:cNvPr id="1062" name="Freeform 38"/>
            <p:cNvSpPr>
              <a:spLocks noChangeAspect="1"/>
            </p:cNvSpPr>
            <p:nvPr userDrawn="1"/>
          </p:nvSpPr>
          <p:spPr bwMode="auto">
            <a:xfrm>
              <a:off x="3153" y="1071"/>
              <a:ext cx="135" cy="151"/>
            </a:xfrm>
            <a:custGeom>
              <a:avLst/>
              <a:gdLst>
                <a:gd name="T0" fmla="*/ 94 w 135"/>
                <a:gd name="T1" fmla="*/ 0 h 151"/>
                <a:gd name="T2" fmla="*/ 12 w 135"/>
                <a:gd name="T3" fmla="*/ 64 h 151"/>
                <a:gd name="T4" fmla="*/ 24 w 135"/>
                <a:gd name="T5" fmla="*/ 132 h 151"/>
                <a:gd name="T6" fmla="*/ 94 w 135"/>
                <a:gd name="T7" fmla="*/ 141 h 151"/>
                <a:gd name="T8" fmla="*/ 135 w 135"/>
                <a:gd name="T9" fmla="*/ 71 h 151"/>
                <a:gd name="T10" fmla="*/ 94 w 135"/>
                <a:gd name="T11" fmla="*/ 35 h 151"/>
                <a:gd name="T12" fmla="*/ 94 w 135"/>
                <a:gd name="T1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151">
                  <a:moveTo>
                    <a:pt x="94" y="0"/>
                  </a:moveTo>
                  <a:cubicBezTo>
                    <a:pt x="80" y="5"/>
                    <a:pt x="24" y="42"/>
                    <a:pt x="12" y="64"/>
                  </a:cubicBezTo>
                  <a:cubicBezTo>
                    <a:pt x="0" y="86"/>
                    <a:pt x="10" y="119"/>
                    <a:pt x="24" y="132"/>
                  </a:cubicBezTo>
                  <a:cubicBezTo>
                    <a:pt x="38" y="145"/>
                    <a:pt x="76" y="151"/>
                    <a:pt x="94" y="141"/>
                  </a:cubicBezTo>
                  <a:cubicBezTo>
                    <a:pt x="112" y="131"/>
                    <a:pt x="135" y="89"/>
                    <a:pt x="135" y="71"/>
                  </a:cubicBezTo>
                  <a:cubicBezTo>
                    <a:pt x="135" y="53"/>
                    <a:pt x="101" y="47"/>
                    <a:pt x="94" y="35"/>
                  </a:cubicBezTo>
                  <a:cubicBezTo>
                    <a:pt x="88" y="23"/>
                    <a:pt x="108" y="0"/>
                    <a:pt x="94" y="0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3" name="Freeform 39"/>
            <p:cNvSpPr>
              <a:spLocks noChangeAspect="1"/>
            </p:cNvSpPr>
            <p:nvPr userDrawn="1"/>
          </p:nvSpPr>
          <p:spPr bwMode="auto">
            <a:xfrm>
              <a:off x="3517" y="739"/>
              <a:ext cx="274" cy="420"/>
            </a:xfrm>
            <a:custGeom>
              <a:avLst/>
              <a:gdLst>
                <a:gd name="T0" fmla="*/ 104 w 222"/>
                <a:gd name="T1" fmla="*/ 0 h 341"/>
                <a:gd name="T2" fmla="*/ 157 w 222"/>
                <a:gd name="T3" fmla="*/ 112 h 341"/>
                <a:gd name="T4" fmla="*/ 204 w 222"/>
                <a:gd name="T5" fmla="*/ 171 h 341"/>
                <a:gd name="T6" fmla="*/ 52 w 222"/>
                <a:gd name="T7" fmla="*/ 336 h 341"/>
                <a:gd name="T8" fmla="*/ 0 w 222"/>
                <a:gd name="T9" fmla="*/ 20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341">
                  <a:moveTo>
                    <a:pt x="104" y="0"/>
                  </a:moveTo>
                  <a:cubicBezTo>
                    <a:pt x="113" y="19"/>
                    <a:pt x="140" y="84"/>
                    <a:pt x="157" y="112"/>
                  </a:cubicBezTo>
                  <a:cubicBezTo>
                    <a:pt x="174" y="140"/>
                    <a:pt x="222" y="134"/>
                    <a:pt x="204" y="171"/>
                  </a:cubicBezTo>
                  <a:cubicBezTo>
                    <a:pt x="186" y="208"/>
                    <a:pt x="86" y="331"/>
                    <a:pt x="52" y="336"/>
                  </a:cubicBezTo>
                  <a:cubicBezTo>
                    <a:pt x="18" y="341"/>
                    <a:pt x="11" y="228"/>
                    <a:pt x="0" y="200"/>
                  </a:cubicBezTo>
                </a:path>
              </a:pathLst>
            </a:custGeom>
            <a:solidFill>
              <a:srgbClr val="FFFFCC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4" name="Freeform 40"/>
            <p:cNvSpPr>
              <a:spLocks noChangeAspect="1"/>
            </p:cNvSpPr>
            <p:nvPr userDrawn="1"/>
          </p:nvSpPr>
          <p:spPr bwMode="auto">
            <a:xfrm>
              <a:off x="3152" y="73"/>
              <a:ext cx="695" cy="1209"/>
            </a:xfrm>
            <a:custGeom>
              <a:avLst/>
              <a:gdLst>
                <a:gd name="T0" fmla="*/ 644 w 695"/>
                <a:gd name="T1" fmla="*/ 412 h 1209"/>
                <a:gd name="T2" fmla="*/ 684 w 695"/>
                <a:gd name="T3" fmla="*/ 512 h 1209"/>
                <a:gd name="T4" fmla="*/ 688 w 695"/>
                <a:gd name="T5" fmla="*/ 601 h 1209"/>
                <a:gd name="T6" fmla="*/ 640 w 695"/>
                <a:gd name="T7" fmla="*/ 666 h 1209"/>
                <a:gd name="T8" fmla="*/ 629 w 695"/>
                <a:gd name="T9" fmla="*/ 755 h 1209"/>
                <a:gd name="T10" fmla="*/ 666 w 695"/>
                <a:gd name="T11" fmla="*/ 941 h 1209"/>
                <a:gd name="T12" fmla="*/ 684 w 695"/>
                <a:gd name="T13" fmla="*/ 1055 h 1209"/>
                <a:gd name="T14" fmla="*/ 629 w 695"/>
                <a:gd name="T15" fmla="*/ 1147 h 1209"/>
                <a:gd name="T16" fmla="*/ 426 w 695"/>
                <a:gd name="T17" fmla="*/ 1203 h 1209"/>
                <a:gd name="T18" fmla="*/ 205 w 695"/>
                <a:gd name="T19" fmla="*/ 1185 h 1209"/>
                <a:gd name="T20" fmla="*/ 95 w 695"/>
                <a:gd name="T21" fmla="*/ 1110 h 1209"/>
                <a:gd name="T22" fmla="*/ 58 w 695"/>
                <a:gd name="T23" fmla="*/ 941 h 1209"/>
                <a:gd name="T24" fmla="*/ 150 w 695"/>
                <a:gd name="T25" fmla="*/ 718 h 1209"/>
                <a:gd name="T26" fmla="*/ 260 w 695"/>
                <a:gd name="T27" fmla="*/ 438 h 1209"/>
                <a:gd name="T28" fmla="*/ 317 w 695"/>
                <a:gd name="T29" fmla="*/ 341 h 1209"/>
                <a:gd name="T30" fmla="*/ 204 w 695"/>
                <a:gd name="T31" fmla="*/ 246 h 1209"/>
                <a:gd name="T32" fmla="*/ 14 w 695"/>
                <a:gd name="T33" fmla="*/ 175 h 1209"/>
                <a:gd name="T34" fmla="*/ 121 w 695"/>
                <a:gd name="T35" fmla="*/ 109 h 1209"/>
                <a:gd name="T36" fmla="*/ 252 w 695"/>
                <a:gd name="T37" fmla="*/ 115 h 1209"/>
                <a:gd name="T38" fmla="*/ 370 w 695"/>
                <a:gd name="T39" fmla="*/ 270 h 1209"/>
                <a:gd name="T40" fmla="*/ 400 w 695"/>
                <a:gd name="T41" fmla="*/ 347 h 1209"/>
                <a:gd name="T42" fmla="*/ 465 w 695"/>
                <a:gd name="T43" fmla="*/ 329 h 1209"/>
                <a:gd name="T44" fmla="*/ 400 w 695"/>
                <a:gd name="T45" fmla="*/ 240 h 1209"/>
                <a:gd name="T46" fmla="*/ 347 w 695"/>
                <a:gd name="T47" fmla="*/ 151 h 1209"/>
                <a:gd name="T48" fmla="*/ 335 w 695"/>
                <a:gd name="T49" fmla="*/ 68 h 1209"/>
                <a:gd name="T50" fmla="*/ 364 w 695"/>
                <a:gd name="T51" fmla="*/ 3 h 1209"/>
                <a:gd name="T52" fmla="*/ 471 w 695"/>
                <a:gd name="T53" fmla="*/ 86 h 1209"/>
                <a:gd name="T54" fmla="*/ 543 w 695"/>
                <a:gd name="T55" fmla="*/ 282 h 1209"/>
                <a:gd name="T56" fmla="*/ 572 w 695"/>
                <a:gd name="T57" fmla="*/ 347 h 1209"/>
                <a:gd name="T58" fmla="*/ 644 w 695"/>
                <a:gd name="T59" fmla="*/ 412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95" h="1209">
                  <a:moveTo>
                    <a:pt x="644" y="412"/>
                  </a:moveTo>
                  <a:cubicBezTo>
                    <a:pt x="663" y="439"/>
                    <a:pt x="677" y="481"/>
                    <a:pt x="684" y="512"/>
                  </a:cubicBezTo>
                  <a:cubicBezTo>
                    <a:pt x="691" y="543"/>
                    <a:pt x="695" y="575"/>
                    <a:pt x="688" y="601"/>
                  </a:cubicBezTo>
                  <a:cubicBezTo>
                    <a:pt x="681" y="627"/>
                    <a:pt x="650" y="640"/>
                    <a:pt x="640" y="666"/>
                  </a:cubicBezTo>
                  <a:cubicBezTo>
                    <a:pt x="630" y="692"/>
                    <a:pt x="625" y="709"/>
                    <a:pt x="629" y="755"/>
                  </a:cubicBezTo>
                  <a:cubicBezTo>
                    <a:pt x="633" y="801"/>
                    <a:pt x="656" y="892"/>
                    <a:pt x="666" y="941"/>
                  </a:cubicBezTo>
                  <a:cubicBezTo>
                    <a:pt x="676" y="991"/>
                    <a:pt x="690" y="1020"/>
                    <a:pt x="684" y="1055"/>
                  </a:cubicBezTo>
                  <a:cubicBezTo>
                    <a:pt x="678" y="1089"/>
                    <a:pt x="672" y="1123"/>
                    <a:pt x="629" y="1147"/>
                  </a:cubicBezTo>
                  <a:cubicBezTo>
                    <a:pt x="586" y="1171"/>
                    <a:pt x="497" y="1197"/>
                    <a:pt x="426" y="1203"/>
                  </a:cubicBezTo>
                  <a:cubicBezTo>
                    <a:pt x="355" y="1209"/>
                    <a:pt x="260" y="1200"/>
                    <a:pt x="205" y="1185"/>
                  </a:cubicBezTo>
                  <a:cubicBezTo>
                    <a:pt x="150" y="1169"/>
                    <a:pt x="120" y="1151"/>
                    <a:pt x="95" y="1110"/>
                  </a:cubicBezTo>
                  <a:cubicBezTo>
                    <a:pt x="70" y="1070"/>
                    <a:pt x="48" y="1007"/>
                    <a:pt x="58" y="941"/>
                  </a:cubicBezTo>
                  <a:cubicBezTo>
                    <a:pt x="67" y="876"/>
                    <a:pt x="116" y="802"/>
                    <a:pt x="150" y="718"/>
                  </a:cubicBezTo>
                  <a:cubicBezTo>
                    <a:pt x="184" y="634"/>
                    <a:pt x="232" y="501"/>
                    <a:pt x="260" y="438"/>
                  </a:cubicBezTo>
                  <a:cubicBezTo>
                    <a:pt x="288" y="375"/>
                    <a:pt x="326" y="373"/>
                    <a:pt x="317" y="341"/>
                  </a:cubicBezTo>
                  <a:cubicBezTo>
                    <a:pt x="308" y="309"/>
                    <a:pt x="254" y="274"/>
                    <a:pt x="204" y="246"/>
                  </a:cubicBezTo>
                  <a:cubicBezTo>
                    <a:pt x="154" y="218"/>
                    <a:pt x="28" y="198"/>
                    <a:pt x="14" y="175"/>
                  </a:cubicBezTo>
                  <a:cubicBezTo>
                    <a:pt x="0" y="152"/>
                    <a:pt x="81" y="119"/>
                    <a:pt x="121" y="109"/>
                  </a:cubicBezTo>
                  <a:cubicBezTo>
                    <a:pt x="161" y="99"/>
                    <a:pt x="211" y="88"/>
                    <a:pt x="252" y="115"/>
                  </a:cubicBezTo>
                  <a:cubicBezTo>
                    <a:pt x="293" y="142"/>
                    <a:pt x="345" y="231"/>
                    <a:pt x="370" y="270"/>
                  </a:cubicBezTo>
                  <a:cubicBezTo>
                    <a:pt x="395" y="309"/>
                    <a:pt x="384" y="337"/>
                    <a:pt x="400" y="347"/>
                  </a:cubicBezTo>
                  <a:cubicBezTo>
                    <a:pt x="416" y="357"/>
                    <a:pt x="465" y="347"/>
                    <a:pt x="465" y="329"/>
                  </a:cubicBezTo>
                  <a:cubicBezTo>
                    <a:pt x="465" y="311"/>
                    <a:pt x="420" y="270"/>
                    <a:pt x="400" y="240"/>
                  </a:cubicBezTo>
                  <a:cubicBezTo>
                    <a:pt x="380" y="210"/>
                    <a:pt x="358" y="180"/>
                    <a:pt x="347" y="151"/>
                  </a:cubicBezTo>
                  <a:cubicBezTo>
                    <a:pt x="336" y="122"/>
                    <a:pt x="332" y="93"/>
                    <a:pt x="335" y="68"/>
                  </a:cubicBezTo>
                  <a:cubicBezTo>
                    <a:pt x="338" y="43"/>
                    <a:pt x="341" y="0"/>
                    <a:pt x="364" y="3"/>
                  </a:cubicBezTo>
                  <a:cubicBezTo>
                    <a:pt x="387" y="6"/>
                    <a:pt x="441" y="40"/>
                    <a:pt x="471" y="86"/>
                  </a:cubicBezTo>
                  <a:cubicBezTo>
                    <a:pt x="501" y="132"/>
                    <a:pt x="526" y="239"/>
                    <a:pt x="543" y="282"/>
                  </a:cubicBezTo>
                  <a:cubicBezTo>
                    <a:pt x="560" y="325"/>
                    <a:pt x="555" y="325"/>
                    <a:pt x="572" y="347"/>
                  </a:cubicBezTo>
                  <a:cubicBezTo>
                    <a:pt x="589" y="369"/>
                    <a:pt x="625" y="385"/>
                    <a:pt x="644" y="412"/>
                  </a:cubicBez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5" name="Freeform 41"/>
            <p:cNvSpPr>
              <a:spLocks noChangeAspect="1"/>
            </p:cNvSpPr>
            <p:nvPr userDrawn="1"/>
          </p:nvSpPr>
          <p:spPr bwMode="auto">
            <a:xfrm flipH="1">
              <a:off x="3457" y="609"/>
              <a:ext cx="79" cy="58"/>
            </a:xfrm>
            <a:custGeom>
              <a:avLst/>
              <a:gdLst>
                <a:gd name="T0" fmla="*/ 9 w 79"/>
                <a:gd name="T1" fmla="*/ 5 h 58"/>
                <a:gd name="T2" fmla="*/ 69 w 79"/>
                <a:gd name="T3" fmla="*/ 11 h 58"/>
                <a:gd name="T4" fmla="*/ 69 w 79"/>
                <a:gd name="T5" fmla="*/ 53 h 58"/>
                <a:gd name="T6" fmla="*/ 15 w 79"/>
                <a:gd name="T7" fmla="*/ 41 h 58"/>
                <a:gd name="T8" fmla="*/ 9 w 79"/>
                <a:gd name="T9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58">
                  <a:moveTo>
                    <a:pt x="9" y="5"/>
                  </a:moveTo>
                  <a:cubicBezTo>
                    <a:pt x="18" y="0"/>
                    <a:pt x="59" y="3"/>
                    <a:pt x="69" y="11"/>
                  </a:cubicBezTo>
                  <a:cubicBezTo>
                    <a:pt x="79" y="19"/>
                    <a:pt x="78" y="48"/>
                    <a:pt x="69" y="53"/>
                  </a:cubicBezTo>
                  <a:cubicBezTo>
                    <a:pt x="60" y="58"/>
                    <a:pt x="25" y="47"/>
                    <a:pt x="15" y="41"/>
                  </a:cubicBezTo>
                  <a:cubicBezTo>
                    <a:pt x="5" y="35"/>
                    <a:pt x="0" y="10"/>
                    <a:pt x="9" y="5"/>
                  </a:cubicBez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73AC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6" name="Freeform 42"/>
            <p:cNvSpPr>
              <a:spLocks noChangeAspect="1"/>
            </p:cNvSpPr>
            <p:nvPr userDrawn="1"/>
          </p:nvSpPr>
          <p:spPr bwMode="auto">
            <a:xfrm flipH="1">
              <a:off x="3598" y="647"/>
              <a:ext cx="157" cy="38"/>
            </a:xfrm>
            <a:custGeom>
              <a:avLst/>
              <a:gdLst>
                <a:gd name="T0" fmla="*/ 0 w 210"/>
                <a:gd name="T1" fmla="*/ 0 h 50"/>
                <a:gd name="T2" fmla="*/ 30 w 210"/>
                <a:gd name="T3" fmla="*/ 39 h 50"/>
                <a:gd name="T4" fmla="*/ 66 w 210"/>
                <a:gd name="T5" fmla="*/ 45 h 50"/>
                <a:gd name="T6" fmla="*/ 102 w 210"/>
                <a:gd name="T7" fmla="*/ 15 h 50"/>
                <a:gd name="T8" fmla="*/ 156 w 210"/>
                <a:gd name="T9" fmla="*/ 48 h 50"/>
                <a:gd name="T10" fmla="*/ 210 w 210"/>
                <a:gd name="T11" fmla="*/ 2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0" h="50">
                  <a:moveTo>
                    <a:pt x="0" y="0"/>
                  </a:moveTo>
                  <a:cubicBezTo>
                    <a:pt x="5" y="6"/>
                    <a:pt x="19" y="32"/>
                    <a:pt x="30" y="39"/>
                  </a:cubicBezTo>
                  <a:cubicBezTo>
                    <a:pt x="41" y="46"/>
                    <a:pt x="54" y="49"/>
                    <a:pt x="66" y="45"/>
                  </a:cubicBezTo>
                  <a:cubicBezTo>
                    <a:pt x="78" y="41"/>
                    <a:pt x="87" y="14"/>
                    <a:pt x="102" y="15"/>
                  </a:cubicBezTo>
                  <a:cubicBezTo>
                    <a:pt x="117" y="16"/>
                    <a:pt x="138" y="46"/>
                    <a:pt x="156" y="48"/>
                  </a:cubicBezTo>
                  <a:cubicBezTo>
                    <a:pt x="174" y="50"/>
                    <a:pt x="191" y="36"/>
                    <a:pt x="210" y="2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7" name="Oval 43"/>
            <p:cNvSpPr>
              <a:spLocks noChangeAspect="1" noChangeArrowheads="1"/>
            </p:cNvSpPr>
            <p:nvPr userDrawn="1"/>
          </p:nvSpPr>
          <p:spPr bwMode="auto">
            <a:xfrm flipH="1">
              <a:off x="3527" y="545"/>
              <a:ext cx="27" cy="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8" name="Oval 44"/>
            <p:cNvSpPr>
              <a:spLocks noChangeAspect="1" noChangeArrowheads="1"/>
            </p:cNvSpPr>
            <p:nvPr userDrawn="1"/>
          </p:nvSpPr>
          <p:spPr bwMode="auto">
            <a:xfrm flipH="1">
              <a:off x="3770" y="548"/>
              <a:ext cx="27" cy="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9" name="Freeform 45"/>
            <p:cNvSpPr>
              <a:spLocks noChangeAspect="1"/>
            </p:cNvSpPr>
            <p:nvPr userDrawn="1"/>
          </p:nvSpPr>
          <p:spPr bwMode="auto">
            <a:xfrm flipH="1">
              <a:off x="3386" y="701"/>
              <a:ext cx="114" cy="48"/>
            </a:xfrm>
            <a:custGeom>
              <a:avLst/>
              <a:gdLst>
                <a:gd name="T0" fmla="*/ 0 w 114"/>
                <a:gd name="T1" fmla="*/ 0 h 48"/>
                <a:gd name="T2" fmla="*/ 78 w 114"/>
                <a:gd name="T3" fmla="*/ 24 h 48"/>
                <a:gd name="T4" fmla="*/ 114 w 114"/>
                <a:gd name="T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48">
                  <a:moveTo>
                    <a:pt x="0" y="0"/>
                  </a:moveTo>
                  <a:cubicBezTo>
                    <a:pt x="29" y="8"/>
                    <a:pt x="59" y="16"/>
                    <a:pt x="78" y="24"/>
                  </a:cubicBezTo>
                  <a:cubicBezTo>
                    <a:pt x="97" y="32"/>
                    <a:pt x="105" y="40"/>
                    <a:pt x="114" y="4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0" name="Freeform 46"/>
            <p:cNvSpPr>
              <a:spLocks noChangeAspect="1"/>
            </p:cNvSpPr>
            <p:nvPr userDrawn="1"/>
          </p:nvSpPr>
          <p:spPr bwMode="auto">
            <a:xfrm rot="1106097" flipH="1">
              <a:off x="3371" y="656"/>
              <a:ext cx="120" cy="42"/>
            </a:xfrm>
            <a:custGeom>
              <a:avLst/>
              <a:gdLst>
                <a:gd name="T0" fmla="*/ 0 w 120"/>
                <a:gd name="T1" fmla="*/ 0 h 42"/>
                <a:gd name="T2" fmla="*/ 84 w 120"/>
                <a:gd name="T3" fmla="*/ 24 h 42"/>
                <a:gd name="T4" fmla="*/ 120 w 120"/>
                <a:gd name="T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42">
                  <a:moveTo>
                    <a:pt x="0" y="0"/>
                  </a:moveTo>
                  <a:cubicBezTo>
                    <a:pt x="32" y="8"/>
                    <a:pt x="64" y="17"/>
                    <a:pt x="84" y="24"/>
                  </a:cubicBezTo>
                  <a:cubicBezTo>
                    <a:pt x="104" y="31"/>
                    <a:pt x="112" y="36"/>
                    <a:pt x="120" y="42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1" name="Freeform 47"/>
            <p:cNvSpPr>
              <a:spLocks noChangeAspect="1"/>
            </p:cNvSpPr>
            <p:nvPr userDrawn="1"/>
          </p:nvSpPr>
          <p:spPr bwMode="auto">
            <a:xfrm flipH="1">
              <a:off x="3781" y="618"/>
              <a:ext cx="49" cy="46"/>
            </a:xfrm>
            <a:custGeom>
              <a:avLst/>
              <a:gdLst>
                <a:gd name="T0" fmla="*/ 9 w 79"/>
                <a:gd name="T1" fmla="*/ 5 h 58"/>
                <a:gd name="T2" fmla="*/ 69 w 79"/>
                <a:gd name="T3" fmla="*/ 11 h 58"/>
                <a:gd name="T4" fmla="*/ 69 w 79"/>
                <a:gd name="T5" fmla="*/ 53 h 58"/>
                <a:gd name="T6" fmla="*/ 15 w 79"/>
                <a:gd name="T7" fmla="*/ 41 h 58"/>
                <a:gd name="T8" fmla="*/ 9 w 79"/>
                <a:gd name="T9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58">
                  <a:moveTo>
                    <a:pt x="9" y="5"/>
                  </a:moveTo>
                  <a:cubicBezTo>
                    <a:pt x="18" y="0"/>
                    <a:pt x="59" y="3"/>
                    <a:pt x="69" y="11"/>
                  </a:cubicBezTo>
                  <a:cubicBezTo>
                    <a:pt x="79" y="19"/>
                    <a:pt x="78" y="48"/>
                    <a:pt x="69" y="53"/>
                  </a:cubicBezTo>
                  <a:cubicBezTo>
                    <a:pt x="60" y="58"/>
                    <a:pt x="25" y="47"/>
                    <a:pt x="15" y="41"/>
                  </a:cubicBezTo>
                  <a:cubicBezTo>
                    <a:pt x="5" y="35"/>
                    <a:pt x="0" y="10"/>
                    <a:pt x="9" y="5"/>
                  </a:cubicBez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73AC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2" name="Freeform 48"/>
            <p:cNvSpPr>
              <a:spLocks noChangeAspect="1"/>
            </p:cNvSpPr>
            <p:nvPr userDrawn="1"/>
          </p:nvSpPr>
          <p:spPr bwMode="auto">
            <a:xfrm>
              <a:off x="3818" y="701"/>
              <a:ext cx="114" cy="48"/>
            </a:xfrm>
            <a:custGeom>
              <a:avLst/>
              <a:gdLst>
                <a:gd name="T0" fmla="*/ 0 w 114"/>
                <a:gd name="T1" fmla="*/ 0 h 48"/>
                <a:gd name="T2" fmla="*/ 78 w 114"/>
                <a:gd name="T3" fmla="*/ 24 h 48"/>
                <a:gd name="T4" fmla="*/ 114 w 114"/>
                <a:gd name="T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48">
                  <a:moveTo>
                    <a:pt x="0" y="0"/>
                  </a:moveTo>
                  <a:cubicBezTo>
                    <a:pt x="29" y="8"/>
                    <a:pt x="59" y="16"/>
                    <a:pt x="78" y="24"/>
                  </a:cubicBezTo>
                  <a:cubicBezTo>
                    <a:pt x="97" y="32"/>
                    <a:pt x="105" y="40"/>
                    <a:pt x="114" y="4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3" name="Freeform 49"/>
            <p:cNvSpPr>
              <a:spLocks noChangeAspect="1"/>
            </p:cNvSpPr>
            <p:nvPr userDrawn="1"/>
          </p:nvSpPr>
          <p:spPr bwMode="auto">
            <a:xfrm rot="-1106097">
              <a:off x="3803" y="656"/>
              <a:ext cx="120" cy="42"/>
            </a:xfrm>
            <a:custGeom>
              <a:avLst/>
              <a:gdLst>
                <a:gd name="T0" fmla="*/ 0 w 120"/>
                <a:gd name="T1" fmla="*/ 0 h 42"/>
                <a:gd name="T2" fmla="*/ 84 w 120"/>
                <a:gd name="T3" fmla="*/ 24 h 42"/>
                <a:gd name="T4" fmla="*/ 120 w 120"/>
                <a:gd name="T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42">
                  <a:moveTo>
                    <a:pt x="0" y="0"/>
                  </a:moveTo>
                  <a:cubicBezTo>
                    <a:pt x="32" y="8"/>
                    <a:pt x="64" y="17"/>
                    <a:pt x="84" y="24"/>
                  </a:cubicBezTo>
                  <a:cubicBezTo>
                    <a:pt x="104" y="31"/>
                    <a:pt x="112" y="36"/>
                    <a:pt x="120" y="42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4" name="Freeform 50"/>
            <p:cNvSpPr>
              <a:spLocks noChangeAspect="1"/>
            </p:cNvSpPr>
            <p:nvPr userDrawn="1"/>
          </p:nvSpPr>
          <p:spPr bwMode="auto">
            <a:xfrm>
              <a:off x="3194" y="228"/>
              <a:ext cx="328" cy="214"/>
            </a:xfrm>
            <a:custGeom>
              <a:avLst/>
              <a:gdLst>
                <a:gd name="T0" fmla="*/ 328 w 328"/>
                <a:gd name="T1" fmla="*/ 204 h 214"/>
                <a:gd name="T2" fmla="*/ 257 w 328"/>
                <a:gd name="T3" fmla="*/ 91 h 214"/>
                <a:gd name="T4" fmla="*/ 162 w 328"/>
                <a:gd name="T5" fmla="*/ 14 h 214"/>
                <a:gd name="T6" fmla="*/ 97 w 328"/>
                <a:gd name="T7" fmla="*/ 8 h 214"/>
                <a:gd name="T8" fmla="*/ 2 w 328"/>
                <a:gd name="T9" fmla="*/ 8 h 214"/>
                <a:gd name="T10" fmla="*/ 85 w 328"/>
                <a:gd name="T11" fmla="*/ 38 h 214"/>
                <a:gd name="T12" fmla="*/ 204 w 328"/>
                <a:gd name="T13" fmla="*/ 85 h 214"/>
                <a:gd name="T14" fmla="*/ 269 w 328"/>
                <a:gd name="T15" fmla="*/ 145 h 214"/>
                <a:gd name="T16" fmla="*/ 328 w 328"/>
                <a:gd name="T17" fmla="*/ 20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214">
                  <a:moveTo>
                    <a:pt x="328" y="204"/>
                  </a:moveTo>
                  <a:cubicBezTo>
                    <a:pt x="326" y="195"/>
                    <a:pt x="285" y="123"/>
                    <a:pt x="257" y="91"/>
                  </a:cubicBezTo>
                  <a:cubicBezTo>
                    <a:pt x="229" y="59"/>
                    <a:pt x="189" y="28"/>
                    <a:pt x="162" y="14"/>
                  </a:cubicBezTo>
                  <a:cubicBezTo>
                    <a:pt x="135" y="0"/>
                    <a:pt x="124" y="9"/>
                    <a:pt x="97" y="8"/>
                  </a:cubicBezTo>
                  <a:cubicBezTo>
                    <a:pt x="70" y="7"/>
                    <a:pt x="4" y="3"/>
                    <a:pt x="2" y="8"/>
                  </a:cubicBezTo>
                  <a:cubicBezTo>
                    <a:pt x="0" y="13"/>
                    <a:pt x="51" y="25"/>
                    <a:pt x="85" y="38"/>
                  </a:cubicBezTo>
                  <a:cubicBezTo>
                    <a:pt x="119" y="51"/>
                    <a:pt x="174" y="67"/>
                    <a:pt x="204" y="85"/>
                  </a:cubicBezTo>
                  <a:cubicBezTo>
                    <a:pt x="234" y="103"/>
                    <a:pt x="253" y="124"/>
                    <a:pt x="269" y="145"/>
                  </a:cubicBezTo>
                  <a:cubicBezTo>
                    <a:pt x="285" y="166"/>
                    <a:pt x="327" y="214"/>
                    <a:pt x="328" y="204"/>
                  </a:cubicBez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373AC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5" name="Freeform 51"/>
            <p:cNvSpPr>
              <a:spLocks noChangeAspect="1"/>
            </p:cNvSpPr>
            <p:nvPr userDrawn="1"/>
          </p:nvSpPr>
          <p:spPr bwMode="auto">
            <a:xfrm>
              <a:off x="3503" y="127"/>
              <a:ext cx="142" cy="284"/>
            </a:xfrm>
            <a:custGeom>
              <a:avLst/>
              <a:gdLst>
                <a:gd name="T0" fmla="*/ 8 w 142"/>
                <a:gd name="T1" fmla="*/ 8 h 284"/>
                <a:gd name="T2" fmla="*/ 25 w 142"/>
                <a:gd name="T3" fmla="*/ 109 h 284"/>
                <a:gd name="T4" fmla="*/ 97 w 142"/>
                <a:gd name="T5" fmla="*/ 198 h 284"/>
                <a:gd name="T6" fmla="*/ 132 w 142"/>
                <a:gd name="T7" fmla="*/ 281 h 284"/>
                <a:gd name="T8" fmla="*/ 132 w 142"/>
                <a:gd name="T9" fmla="*/ 180 h 284"/>
                <a:gd name="T10" fmla="*/ 73 w 142"/>
                <a:gd name="T11" fmla="*/ 61 h 284"/>
                <a:gd name="T12" fmla="*/ 8 w 142"/>
                <a:gd name="T13" fmla="*/ 8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284">
                  <a:moveTo>
                    <a:pt x="8" y="8"/>
                  </a:moveTo>
                  <a:cubicBezTo>
                    <a:pt x="0" y="16"/>
                    <a:pt x="10" y="77"/>
                    <a:pt x="25" y="109"/>
                  </a:cubicBezTo>
                  <a:cubicBezTo>
                    <a:pt x="40" y="141"/>
                    <a:pt x="79" y="169"/>
                    <a:pt x="97" y="198"/>
                  </a:cubicBezTo>
                  <a:cubicBezTo>
                    <a:pt x="115" y="227"/>
                    <a:pt x="126" y="284"/>
                    <a:pt x="132" y="281"/>
                  </a:cubicBezTo>
                  <a:cubicBezTo>
                    <a:pt x="138" y="278"/>
                    <a:pt x="142" y="217"/>
                    <a:pt x="132" y="180"/>
                  </a:cubicBezTo>
                  <a:cubicBezTo>
                    <a:pt x="122" y="143"/>
                    <a:pt x="94" y="91"/>
                    <a:pt x="73" y="61"/>
                  </a:cubicBezTo>
                  <a:cubicBezTo>
                    <a:pt x="52" y="31"/>
                    <a:pt x="16" y="0"/>
                    <a:pt x="8" y="8"/>
                  </a:cubicBez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373AC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6" name="Freeform 52"/>
            <p:cNvSpPr>
              <a:spLocks noChangeAspect="1"/>
            </p:cNvSpPr>
            <p:nvPr userDrawn="1"/>
          </p:nvSpPr>
          <p:spPr bwMode="auto">
            <a:xfrm flipH="1">
              <a:off x="3690" y="1155"/>
              <a:ext cx="79" cy="140"/>
            </a:xfrm>
            <a:custGeom>
              <a:avLst/>
              <a:gdLst>
                <a:gd name="T0" fmla="*/ 0 w 84"/>
                <a:gd name="T1" fmla="*/ 0 h 148"/>
                <a:gd name="T2" fmla="*/ 12 w 84"/>
                <a:gd name="T3" fmla="*/ 126 h 148"/>
                <a:gd name="T4" fmla="*/ 54 w 84"/>
                <a:gd name="T5" fmla="*/ 132 h 148"/>
                <a:gd name="T6" fmla="*/ 72 w 84"/>
                <a:gd name="T7" fmla="*/ 78 h 148"/>
                <a:gd name="T8" fmla="*/ 84 w 84"/>
                <a:gd name="T9" fmla="*/ 1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48">
                  <a:moveTo>
                    <a:pt x="0" y="0"/>
                  </a:moveTo>
                  <a:cubicBezTo>
                    <a:pt x="3" y="21"/>
                    <a:pt x="3" y="104"/>
                    <a:pt x="12" y="126"/>
                  </a:cubicBezTo>
                  <a:cubicBezTo>
                    <a:pt x="21" y="148"/>
                    <a:pt x="44" y="140"/>
                    <a:pt x="54" y="132"/>
                  </a:cubicBezTo>
                  <a:cubicBezTo>
                    <a:pt x="64" y="124"/>
                    <a:pt x="67" y="98"/>
                    <a:pt x="72" y="78"/>
                  </a:cubicBezTo>
                  <a:cubicBezTo>
                    <a:pt x="77" y="58"/>
                    <a:pt x="82" y="26"/>
                    <a:pt x="84" y="12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7" name="Freeform 53"/>
            <p:cNvSpPr>
              <a:spLocks noChangeAspect="1"/>
            </p:cNvSpPr>
            <p:nvPr userDrawn="1"/>
          </p:nvSpPr>
          <p:spPr bwMode="auto">
            <a:xfrm flipH="1">
              <a:off x="3498" y="1183"/>
              <a:ext cx="79" cy="139"/>
            </a:xfrm>
            <a:custGeom>
              <a:avLst/>
              <a:gdLst>
                <a:gd name="T0" fmla="*/ 0 w 84"/>
                <a:gd name="T1" fmla="*/ 0 h 148"/>
                <a:gd name="T2" fmla="*/ 12 w 84"/>
                <a:gd name="T3" fmla="*/ 126 h 148"/>
                <a:gd name="T4" fmla="*/ 54 w 84"/>
                <a:gd name="T5" fmla="*/ 132 h 148"/>
                <a:gd name="T6" fmla="*/ 72 w 84"/>
                <a:gd name="T7" fmla="*/ 78 h 148"/>
                <a:gd name="T8" fmla="*/ 84 w 84"/>
                <a:gd name="T9" fmla="*/ 1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48">
                  <a:moveTo>
                    <a:pt x="0" y="0"/>
                  </a:moveTo>
                  <a:cubicBezTo>
                    <a:pt x="3" y="21"/>
                    <a:pt x="3" y="104"/>
                    <a:pt x="12" y="126"/>
                  </a:cubicBezTo>
                  <a:cubicBezTo>
                    <a:pt x="21" y="148"/>
                    <a:pt x="44" y="140"/>
                    <a:pt x="54" y="132"/>
                  </a:cubicBezTo>
                  <a:cubicBezTo>
                    <a:pt x="64" y="124"/>
                    <a:pt x="67" y="98"/>
                    <a:pt x="72" y="78"/>
                  </a:cubicBezTo>
                  <a:cubicBezTo>
                    <a:pt x="77" y="58"/>
                    <a:pt x="82" y="26"/>
                    <a:pt x="84" y="12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00213"/>
            <a:ext cx="7772400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6248400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  <a:ea typeface="+mn-ea"/>
              </a:defRPr>
            </a:lvl1pPr>
          </a:lstStyle>
          <a:p>
            <a:fld id="{E1143E4A-4CEA-4AAF-9D3B-A2A18A998922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1055" name="Freeform 31"/>
          <p:cNvSpPr>
            <a:spLocks/>
          </p:cNvSpPr>
          <p:nvPr/>
        </p:nvSpPr>
        <p:spPr bwMode="auto">
          <a:xfrm>
            <a:off x="1476375" y="1449388"/>
            <a:ext cx="6911975" cy="180975"/>
          </a:xfrm>
          <a:custGeom>
            <a:avLst/>
            <a:gdLst>
              <a:gd name="T0" fmla="*/ 0 w 4354"/>
              <a:gd name="T1" fmla="*/ 65 h 114"/>
              <a:gd name="T2" fmla="*/ 781 w 4354"/>
              <a:gd name="T3" fmla="*/ 0 h 114"/>
              <a:gd name="T4" fmla="*/ 1360 w 4354"/>
              <a:gd name="T5" fmla="*/ 65 h 114"/>
              <a:gd name="T6" fmla="*/ 1782 w 4354"/>
              <a:gd name="T7" fmla="*/ 67 h 114"/>
              <a:gd name="T8" fmla="*/ 2177 w 4354"/>
              <a:gd name="T9" fmla="*/ 111 h 114"/>
              <a:gd name="T10" fmla="*/ 2794 w 4354"/>
              <a:gd name="T11" fmla="*/ 84 h 114"/>
              <a:gd name="T12" fmla="*/ 3275 w 4354"/>
              <a:gd name="T13" fmla="*/ 22 h 114"/>
              <a:gd name="T14" fmla="*/ 3900 w 4354"/>
              <a:gd name="T15" fmla="*/ 20 h 114"/>
              <a:gd name="T16" fmla="*/ 4354 w 4354"/>
              <a:gd name="T17" fmla="*/ 6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54" h="114">
                <a:moveTo>
                  <a:pt x="0" y="65"/>
                </a:moveTo>
                <a:cubicBezTo>
                  <a:pt x="130" y="54"/>
                  <a:pt x="554" y="0"/>
                  <a:pt x="781" y="0"/>
                </a:cubicBezTo>
                <a:cubicBezTo>
                  <a:pt x="1008" y="0"/>
                  <a:pt x="1193" y="54"/>
                  <a:pt x="1360" y="65"/>
                </a:cubicBezTo>
                <a:cubicBezTo>
                  <a:pt x="1527" y="76"/>
                  <a:pt x="1646" y="59"/>
                  <a:pt x="1782" y="67"/>
                </a:cubicBezTo>
                <a:cubicBezTo>
                  <a:pt x="1918" y="75"/>
                  <a:pt x="2008" y="108"/>
                  <a:pt x="2177" y="111"/>
                </a:cubicBezTo>
                <a:cubicBezTo>
                  <a:pt x="2346" y="114"/>
                  <a:pt x="2611" y="99"/>
                  <a:pt x="2794" y="84"/>
                </a:cubicBezTo>
                <a:cubicBezTo>
                  <a:pt x="2977" y="69"/>
                  <a:pt x="3091" y="33"/>
                  <a:pt x="3275" y="22"/>
                </a:cubicBezTo>
                <a:cubicBezTo>
                  <a:pt x="3459" y="11"/>
                  <a:pt x="3720" y="13"/>
                  <a:pt x="3900" y="20"/>
                </a:cubicBezTo>
                <a:cubicBezTo>
                  <a:pt x="4080" y="27"/>
                  <a:pt x="4251" y="38"/>
                  <a:pt x="4354" y="6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390525"/>
            <a:ext cx="71262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grpSp>
        <p:nvGrpSpPr>
          <p:cNvPr id="1056" name="Group 32"/>
          <p:cNvGrpSpPr>
            <a:grpSpLocks/>
          </p:cNvGrpSpPr>
          <p:nvPr/>
        </p:nvGrpSpPr>
        <p:grpSpPr bwMode="auto">
          <a:xfrm>
            <a:off x="250825" y="333375"/>
            <a:ext cx="1092200" cy="1319213"/>
            <a:chOff x="1345" y="391"/>
            <a:chExt cx="688" cy="831"/>
          </a:xfrm>
        </p:grpSpPr>
        <p:sp>
          <p:nvSpPr>
            <p:cNvPr id="1057" name="Freeform 33"/>
            <p:cNvSpPr>
              <a:spLocks/>
            </p:cNvSpPr>
            <p:nvPr userDrawn="1"/>
          </p:nvSpPr>
          <p:spPr bwMode="auto">
            <a:xfrm rot="328146">
              <a:off x="1655" y="391"/>
              <a:ext cx="378" cy="376"/>
            </a:xfrm>
            <a:custGeom>
              <a:avLst/>
              <a:gdLst>
                <a:gd name="T0" fmla="*/ 15 w 378"/>
                <a:gd name="T1" fmla="*/ 233 h 376"/>
                <a:gd name="T2" fmla="*/ 60 w 378"/>
                <a:gd name="T3" fmla="*/ 52 h 376"/>
                <a:gd name="T4" fmla="*/ 105 w 378"/>
                <a:gd name="T5" fmla="*/ 7 h 376"/>
                <a:gd name="T6" fmla="*/ 151 w 378"/>
                <a:gd name="T7" fmla="*/ 97 h 376"/>
                <a:gd name="T8" fmla="*/ 241 w 378"/>
                <a:gd name="T9" fmla="*/ 52 h 376"/>
                <a:gd name="T10" fmla="*/ 242 w 378"/>
                <a:gd name="T11" fmla="*/ 151 h 376"/>
                <a:gd name="T12" fmla="*/ 299 w 378"/>
                <a:gd name="T13" fmla="*/ 146 h 376"/>
                <a:gd name="T14" fmla="*/ 373 w 378"/>
                <a:gd name="T15" fmla="*/ 151 h 376"/>
                <a:gd name="T16" fmla="*/ 327 w 378"/>
                <a:gd name="T17" fmla="*/ 226 h 376"/>
                <a:gd name="T18" fmla="*/ 242 w 378"/>
                <a:gd name="T19" fmla="*/ 288 h 376"/>
                <a:gd name="T20" fmla="*/ 105 w 378"/>
                <a:gd name="T21" fmla="*/ 370 h 376"/>
                <a:gd name="T22" fmla="*/ 15 w 378"/>
                <a:gd name="T23" fmla="*/ 324 h 376"/>
                <a:gd name="T24" fmla="*/ 15 w 378"/>
                <a:gd name="T25" fmla="*/ 233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8" h="376">
                  <a:moveTo>
                    <a:pt x="15" y="233"/>
                  </a:moveTo>
                  <a:cubicBezTo>
                    <a:pt x="22" y="188"/>
                    <a:pt x="45" y="90"/>
                    <a:pt x="60" y="52"/>
                  </a:cubicBezTo>
                  <a:cubicBezTo>
                    <a:pt x="75" y="14"/>
                    <a:pt x="90" y="0"/>
                    <a:pt x="105" y="7"/>
                  </a:cubicBezTo>
                  <a:cubicBezTo>
                    <a:pt x="120" y="14"/>
                    <a:pt x="128" y="90"/>
                    <a:pt x="151" y="97"/>
                  </a:cubicBezTo>
                  <a:cubicBezTo>
                    <a:pt x="174" y="104"/>
                    <a:pt x="226" y="43"/>
                    <a:pt x="241" y="52"/>
                  </a:cubicBezTo>
                  <a:cubicBezTo>
                    <a:pt x="256" y="61"/>
                    <a:pt x="232" y="135"/>
                    <a:pt x="242" y="151"/>
                  </a:cubicBezTo>
                  <a:cubicBezTo>
                    <a:pt x="252" y="167"/>
                    <a:pt x="277" y="146"/>
                    <a:pt x="299" y="146"/>
                  </a:cubicBezTo>
                  <a:cubicBezTo>
                    <a:pt x="321" y="146"/>
                    <a:pt x="368" y="138"/>
                    <a:pt x="373" y="151"/>
                  </a:cubicBezTo>
                  <a:cubicBezTo>
                    <a:pt x="378" y="164"/>
                    <a:pt x="349" y="203"/>
                    <a:pt x="327" y="226"/>
                  </a:cubicBezTo>
                  <a:cubicBezTo>
                    <a:pt x="305" y="249"/>
                    <a:pt x="279" y="264"/>
                    <a:pt x="242" y="288"/>
                  </a:cubicBezTo>
                  <a:cubicBezTo>
                    <a:pt x="205" y="312"/>
                    <a:pt x="143" y="364"/>
                    <a:pt x="105" y="370"/>
                  </a:cubicBezTo>
                  <a:cubicBezTo>
                    <a:pt x="67" y="376"/>
                    <a:pt x="30" y="347"/>
                    <a:pt x="15" y="324"/>
                  </a:cubicBezTo>
                  <a:cubicBezTo>
                    <a:pt x="0" y="301"/>
                    <a:pt x="8" y="278"/>
                    <a:pt x="15" y="233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8" name="Freeform 34"/>
            <p:cNvSpPr>
              <a:spLocks/>
            </p:cNvSpPr>
            <p:nvPr userDrawn="1"/>
          </p:nvSpPr>
          <p:spPr bwMode="auto">
            <a:xfrm>
              <a:off x="1345" y="536"/>
              <a:ext cx="546" cy="686"/>
            </a:xfrm>
            <a:custGeom>
              <a:avLst/>
              <a:gdLst>
                <a:gd name="T0" fmla="*/ 265 w 546"/>
                <a:gd name="T1" fmla="*/ 36 h 686"/>
                <a:gd name="T2" fmla="*/ 38 w 546"/>
                <a:gd name="T3" fmla="*/ 490 h 686"/>
                <a:gd name="T4" fmla="*/ 38 w 546"/>
                <a:gd name="T5" fmla="*/ 671 h 686"/>
                <a:gd name="T6" fmla="*/ 174 w 546"/>
                <a:gd name="T7" fmla="*/ 581 h 686"/>
                <a:gd name="T8" fmla="*/ 492 w 546"/>
                <a:gd name="T9" fmla="*/ 263 h 686"/>
                <a:gd name="T10" fmla="*/ 497 w 546"/>
                <a:gd name="T11" fmla="*/ 137 h 686"/>
                <a:gd name="T12" fmla="*/ 343 w 546"/>
                <a:gd name="T13" fmla="*/ 17 h 686"/>
                <a:gd name="T14" fmla="*/ 265 w 546"/>
                <a:gd name="T15" fmla="*/ 36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6" h="686">
                  <a:moveTo>
                    <a:pt x="265" y="36"/>
                  </a:moveTo>
                  <a:cubicBezTo>
                    <a:pt x="212" y="111"/>
                    <a:pt x="76" y="384"/>
                    <a:pt x="38" y="490"/>
                  </a:cubicBezTo>
                  <a:cubicBezTo>
                    <a:pt x="0" y="596"/>
                    <a:pt x="15" y="656"/>
                    <a:pt x="38" y="671"/>
                  </a:cubicBezTo>
                  <a:cubicBezTo>
                    <a:pt x="61" y="686"/>
                    <a:pt x="98" y="649"/>
                    <a:pt x="174" y="581"/>
                  </a:cubicBezTo>
                  <a:cubicBezTo>
                    <a:pt x="250" y="513"/>
                    <a:pt x="438" y="337"/>
                    <a:pt x="492" y="263"/>
                  </a:cubicBezTo>
                  <a:cubicBezTo>
                    <a:pt x="546" y="189"/>
                    <a:pt x="522" y="178"/>
                    <a:pt x="497" y="137"/>
                  </a:cubicBezTo>
                  <a:cubicBezTo>
                    <a:pt x="472" y="96"/>
                    <a:pt x="382" y="34"/>
                    <a:pt x="343" y="17"/>
                  </a:cubicBezTo>
                  <a:cubicBezTo>
                    <a:pt x="304" y="0"/>
                    <a:pt x="281" y="32"/>
                    <a:pt x="265" y="36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9" name="Freeform 35"/>
            <p:cNvSpPr>
              <a:spLocks/>
            </p:cNvSpPr>
            <p:nvPr userDrawn="1"/>
          </p:nvSpPr>
          <p:spPr bwMode="auto">
            <a:xfrm>
              <a:off x="1655" y="799"/>
              <a:ext cx="182" cy="91"/>
            </a:xfrm>
            <a:custGeom>
              <a:avLst/>
              <a:gdLst>
                <a:gd name="T0" fmla="*/ 0 w 182"/>
                <a:gd name="T1" fmla="*/ 0 h 91"/>
                <a:gd name="T2" fmla="*/ 91 w 182"/>
                <a:gd name="T3" fmla="*/ 46 h 91"/>
                <a:gd name="T4" fmla="*/ 182 w 182"/>
                <a:gd name="T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2" h="91">
                  <a:moveTo>
                    <a:pt x="0" y="0"/>
                  </a:moveTo>
                  <a:cubicBezTo>
                    <a:pt x="30" y="15"/>
                    <a:pt x="61" y="31"/>
                    <a:pt x="91" y="46"/>
                  </a:cubicBezTo>
                  <a:cubicBezTo>
                    <a:pt x="121" y="61"/>
                    <a:pt x="151" y="76"/>
                    <a:pt x="182" y="9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0" name="Freeform 36"/>
            <p:cNvSpPr>
              <a:spLocks/>
            </p:cNvSpPr>
            <p:nvPr userDrawn="1"/>
          </p:nvSpPr>
          <p:spPr bwMode="auto">
            <a:xfrm>
              <a:off x="1610" y="890"/>
              <a:ext cx="181" cy="91"/>
            </a:xfrm>
            <a:custGeom>
              <a:avLst/>
              <a:gdLst>
                <a:gd name="T0" fmla="*/ 0 w 181"/>
                <a:gd name="T1" fmla="*/ 0 h 91"/>
                <a:gd name="T2" fmla="*/ 91 w 181"/>
                <a:gd name="T3" fmla="*/ 45 h 91"/>
                <a:gd name="T4" fmla="*/ 181 w 181"/>
                <a:gd name="T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1" h="91">
                  <a:moveTo>
                    <a:pt x="0" y="0"/>
                  </a:moveTo>
                  <a:cubicBezTo>
                    <a:pt x="30" y="15"/>
                    <a:pt x="61" y="30"/>
                    <a:pt x="91" y="45"/>
                  </a:cubicBezTo>
                  <a:cubicBezTo>
                    <a:pt x="121" y="60"/>
                    <a:pt x="151" y="75"/>
                    <a:pt x="181" y="9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》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×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›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○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AC3A2A0-32A1-4039-AAE9-FD26851050A2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7704" y="1412776"/>
            <a:ext cx="5760639" cy="2016223"/>
          </a:xfrm>
        </p:spPr>
        <p:txBody>
          <a:bodyPr/>
          <a:lstStyle/>
          <a:p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閱讀電影</a:t>
            </a:r>
            <a:endParaRPr lang="ja-JP" altLang="en-US" sz="8000" dirty="0">
              <a:solidFill>
                <a:schemeClr val="accent6">
                  <a:lumMod val="75000"/>
                </a:schemeClr>
              </a:solidFill>
              <a:latin typeface="華康POP1體W5" panose="040B0509000000000000" pitchFamily="81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3717032"/>
            <a:ext cx="7848872" cy="1126976"/>
          </a:xfrm>
        </p:spPr>
        <p:txBody>
          <a:bodyPr/>
          <a:lstStyle/>
          <a:p>
            <a:r>
              <a:rPr lang="zh-TW" altLang="en-US" sz="5400" dirty="0" smtClean="0">
                <a:solidFill>
                  <a:srgbClr val="FF0000"/>
                </a:solidFill>
                <a:latin typeface="華康POP1體W5" panose="040B0509000000000000" pitchFamily="81" charset="-120"/>
              </a:rPr>
              <a:t>看電影學國文</a:t>
            </a:r>
            <a:r>
              <a:rPr lang="en-US" altLang="zh-TW" sz="5400" dirty="0" smtClean="0">
                <a:solidFill>
                  <a:srgbClr val="FF0000"/>
                </a:solidFill>
                <a:latin typeface="華康POP1體W5" panose="040B0509000000000000" pitchFamily="81" charset="-120"/>
              </a:rPr>
              <a:t>:PPT</a:t>
            </a:r>
            <a:r>
              <a:rPr lang="zh-TW" altLang="en-US" sz="5400" dirty="0" smtClean="0">
                <a:solidFill>
                  <a:srgbClr val="FF0000"/>
                </a:solidFill>
                <a:latin typeface="華康POP1體W5" panose="040B0509000000000000" pitchFamily="81" charset="-120"/>
              </a:rPr>
              <a:t>學習單</a:t>
            </a:r>
            <a:endParaRPr lang="ja-JP" altLang="en-US" sz="5400" dirty="0">
              <a:solidFill>
                <a:srgbClr val="FF0000"/>
              </a:solidFill>
              <a:latin typeface="華康POP1體W5" panose="040B0509000000000000" pitchFamily="81" charset="-12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627784" y="5013176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TW" altLang="en-US" sz="4400" dirty="0" smtClean="0">
                <a:latin typeface="華康POP1體W5" panose="040B0509000000000000" pitchFamily="81" charset="-120"/>
                <a:ea typeface="華康POP1體W5" panose="040B0509000000000000" pitchFamily="81" charset="-120"/>
              </a:rPr>
              <a:t> </a:t>
            </a:r>
            <a:endParaRPr lang="ja-JP" altLang="en-US" sz="3200" dirty="0">
              <a:solidFill>
                <a:schemeClr val="accent5">
                  <a:lumMod val="50000"/>
                </a:schemeClr>
              </a:solidFill>
              <a:latin typeface="華康POP1體W5" panose="040B0509000000000000" pitchFamily="81" charset="-120"/>
              <a:ea typeface="あくあフォント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1115616" y="1628800"/>
            <a:ext cx="6768752" cy="4464496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有一天人類卡佛，受到刺激開槍打傷了阿許的兒子，卡佛的同行者麥爾坎、兒子和艾麗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Ellie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欲一探究竟時，發覺首領凱薩不是一般的猩猩。</a:t>
            </a:r>
            <a:r>
              <a:rPr lang="zh-TW" altLang="en-US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麥爾坎到山上找尋廢棄的水壩發電設備，試圖恢復光與電</a:t>
            </a:r>
            <a:r>
              <a:rPr lang="en-US" altLang="zh-TW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(</a:t>
            </a:r>
            <a:r>
              <a:rPr lang="zh-TW" altLang="en-US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生存問題</a:t>
            </a:r>
            <a:r>
              <a:rPr lang="en-US" altLang="zh-TW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)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，後因發生了</a:t>
            </a:r>
            <a:r>
              <a:rPr lang="zh-TW" altLang="en-US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人類差點槍擊猩猩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的事，猩猩</a:t>
            </a:r>
            <a:r>
              <a:rPr lang="zh-TW" altLang="en-US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柯巴建議凱薩不能太軟弱，應該對人類表明立場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</a:t>
            </a:r>
            <a:endParaRPr lang="zh-TW" altLang="en-US" dirty="0">
              <a:solidFill>
                <a:schemeClr val="bg2">
                  <a:lumMod val="50000"/>
                </a:schemeClr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A7EB-6D16-49E6-B213-A7B64E6795D4}" type="slidenum">
              <a:rPr lang="ja-JP" altLang="en-US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94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7544" y="1772816"/>
            <a:ext cx="7556376" cy="4404913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幾天後，凱撒騎著馬，表明人類與猩群各據一方，不得互相侵擾與侵犯。麥爾坎決定再回深山拜會凱薩。凱薩選擇相信而與之前去探勘水壩發電廠。</a:t>
            </a: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柯巴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帶領兩位手下潛入城市，</a:t>
            </a: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發現人類大批武器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，更篤定人類想要攻擊猩群</a:t>
            </a:r>
            <a:r>
              <a:rPr lang="en-US" altLang="zh-TW" dirty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生存問題</a:t>
            </a:r>
            <a:r>
              <a:rPr lang="en-US" altLang="zh-TW" dirty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)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。牠以粗暴方式向凱薩進言不被接受，故興起了</a:t>
            </a:r>
            <a:r>
              <a:rPr lang="zh-TW" altLang="en-US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惡念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A7EB-6D16-49E6-B213-A7B64E6795D4}" type="slidenum">
              <a:rPr lang="ja-JP" altLang="en-US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616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899592" y="1268760"/>
            <a:ext cx="7558608" cy="4539208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柯巴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的身上到處是實驗留下的傷疤，</a:t>
            </a:r>
            <a:r>
              <a:rPr lang="zh-TW" altLang="en-US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對牠而言，人類是崩壞與殘酷的代名詞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。柯巴認為凱薩愛人類比愛猩猩族群多更多。</a:t>
            </a:r>
            <a:r>
              <a:rPr lang="zh-TW" altLang="en-US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凱薩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從小在人類的家庭中長大，受盡照顧與呵護，被主人威爾當為家人疼愛。</a:t>
            </a:r>
            <a:r>
              <a:rPr lang="zh-TW" altLang="en-US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牠知道人類族群有壞人，也有好人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。牠主和的另一因素是，人類與猩猩各據一方</a:t>
            </a:r>
            <a:r>
              <a:rPr lang="zh-TW" altLang="en-US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不相侵擾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，那麼就可以保有猩猩族群的家園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home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、家人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family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和未來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future</a:t>
            </a:r>
            <a:r>
              <a:rPr lang="zh-TW" altLang="en-US" dirty="0" smtClean="0"/>
              <a:t>。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A7EB-6D16-49E6-B213-A7B64E6795D4}" type="slidenum">
              <a:rPr lang="ja-JP" altLang="en-US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3503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755576" y="1772816"/>
            <a:ext cx="7700392" cy="3888432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戰派者</a:t>
            </a:r>
            <a:r>
              <a:rPr lang="zh-TW" altLang="en-US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沒有戰場就沒有個人定位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，柯巴取得槍枝後在昏暗中槍擊凱薩、放火燒了家園，並把一切罪過推給人類，挑起猩猩們的復仇決心。柯巴把「親凱薩派」的猩猩們以鐵鍊銬住。凱薩的兒子親眼看到柯巴的殘忍，更加想念自己</a:t>
            </a:r>
            <a:r>
              <a:rPr lang="zh-TW" altLang="en-US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有勇有謀有仁義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的父親。</a:t>
            </a:r>
            <a:endParaRPr lang="zh-TW" altLang="en-US" dirty="0">
              <a:solidFill>
                <a:schemeClr val="bg2">
                  <a:lumMod val="50000"/>
                </a:schemeClr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A7EB-6D16-49E6-B213-A7B64E6795D4}" type="slidenum">
              <a:rPr lang="ja-JP" altLang="en-US" smtClean="0"/>
              <a:pPr/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7433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1115616" y="1052736"/>
            <a:ext cx="7342584" cy="5043264"/>
          </a:xfrm>
        </p:spPr>
        <p:txBody>
          <a:bodyPr/>
          <a:lstStyle/>
          <a:p>
            <a:endParaRPr lang="zh-TW" altLang="en-US" dirty="0" smtClean="0"/>
          </a:p>
          <a:p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凱薩受傷後幸運的被麥爾坎發現凱薩原本認為猩猩比人類好，後來證實，</a:t>
            </a:r>
            <a:r>
              <a:rPr lang="zh-TW" altLang="en-US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猩猩的性情與人類並無二致：會仇視、會報復、喜歡動武。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牠和兒子回到城市，展開與柯巴的雙雄對決。帶傷的凱薩發揮搏擊優技，還要躲避其他人類的爆炸攻擊，經過一番苦戰，</a:t>
            </a:r>
            <a:r>
              <a:rPr lang="zh-TW" altLang="en-US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凱薩戰勝柯巴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，贏得猩群的心與崇敬之意，重新為王。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A7EB-6D16-49E6-B213-A7B64E6795D4}" type="slidenum">
              <a:rPr lang="ja-JP" altLang="en-US" smtClean="0"/>
              <a:pPr/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0051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solidFill>
                  <a:schemeClr val="accent1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延伸心得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000" dirty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麥爾坎</a:t>
            </a:r>
            <a:r>
              <a:rPr lang="en-US" altLang="zh-TW" sz="4000" dirty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(</a:t>
            </a:r>
            <a:r>
              <a:rPr lang="zh-TW" altLang="en-US" sz="4000" dirty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亞歷山大的父親</a:t>
            </a:r>
            <a:r>
              <a:rPr lang="en-US" altLang="zh-TW" sz="4000" dirty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)</a:t>
            </a:r>
            <a:r>
              <a:rPr lang="zh-TW" altLang="en-US" sz="40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和妻子艾</a:t>
            </a:r>
            <a:r>
              <a:rPr lang="zh-TW" altLang="en-US" sz="4000" dirty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麗</a:t>
            </a:r>
            <a:r>
              <a:rPr lang="zh-TW" altLang="en-US" sz="40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是善良的</a:t>
            </a:r>
            <a:r>
              <a:rPr lang="zh-TW" altLang="en-US" sz="4000" dirty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人類，艾麗救了凱薩的太太，也救了被暗殺後受傷的凱薩，凱薩願意信任麥爾坎，並與麥爾坎攜手合作，最後擊敗柯巴，贏得猩群的尊重</a:t>
            </a:r>
            <a:r>
              <a:rPr lang="zh-TW" altLang="en-US" sz="40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</a:t>
            </a:r>
            <a:endParaRPr lang="zh-TW" altLang="en-US" dirty="0">
              <a:solidFill>
                <a:srgbClr val="0070C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哈哈</a:t>
            </a:r>
            <a:r>
              <a:rPr lang="en-US" altLang="zh-TW" sz="40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~~</a:t>
            </a:r>
            <a:r>
              <a:rPr lang="zh-TW" altLang="en-US" sz="40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解除</a:t>
            </a:r>
            <a:r>
              <a:rPr lang="zh-TW" altLang="en-US" sz="4000" dirty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危機的</a:t>
            </a:r>
            <a:r>
              <a:rPr lang="zh-TW" altLang="en-US" sz="40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良方是</a:t>
            </a:r>
            <a:r>
              <a:rPr lang="zh-TW" altLang="en-US" sz="4000" dirty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「</a:t>
            </a:r>
            <a:r>
              <a:rPr lang="zh-TW" altLang="en-US" sz="4000" dirty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信任</a:t>
            </a:r>
            <a:r>
              <a:rPr lang="zh-TW" altLang="en-US" sz="4000" dirty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」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1048-D88C-458C-BE07-698176035AF4}" type="slidenum">
              <a:rPr lang="ja-JP" altLang="en-US" smtClean="0"/>
              <a:pPr/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8425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             閱讀電影闖關</a:t>
            </a:r>
            <a:endParaRPr lang="zh-TW" altLang="en-US" sz="4400" b="0" dirty="0">
              <a:solidFill>
                <a:srgbClr val="0070C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看電影</a:t>
            </a:r>
            <a:r>
              <a:rPr lang="zh-TW" altLang="en-US" sz="6600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想一想</a:t>
            </a:r>
            <a:endParaRPr lang="zh-TW" altLang="en-US" sz="6600" dirty="0">
              <a:solidFill>
                <a:srgbClr val="00B05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00AA-2E92-4C0B-904F-0F81E89B4C14}" type="slidenum">
              <a:rPr lang="ja-JP" altLang="en-US" smtClean="0"/>
              <a:pPr/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2250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問題一</a:t>
            </a:r>
            <a:r>
              <a:rPr lang="en-US" altLang="zh-TW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endParaRPr lang="zh-TW" altLang="en-US" dirty="0">
              <a:solidFill>
                <a:srgbClr val="00B05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800" dirty="0" smtClean="0">
                <a:latin typeface="華康POP1體W5" panose="040B0509000000000000" pitchFamily="81" charset="-120"/>
                <a:ea typeface="華康POP1體W5" panose="040B0509000000000000" pitchFamily="81" charset="-120"/>
              </a:rPr>
              <a:t>請依照</a:t>
            </a:r>
            <a:r>
              <a:rPr lang="zh-TW" altLang="en-US" sz="48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記敘文三要素</a:t>
            </a:r>
            <a:endParaRPr lang="en-US" altLang="zh-TW" sz="4800" dirty="0" smtClean="0">
              <a:solidFill>
                <a:srgbClr val="0070C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(1)</a:t>
            </a:r>
            <a:r>
              <a:rPr lang="zh-TW" altLang="en-US" sz="48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原因</a:t>
            </a:r>
            <a:endParaRPr lang="en-US" altLang="zh-TW" sz="4800" dirty="0" smtClean="0">
              <a:solidFill>
                <a:srgbClr val="0070C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(2)</a:t>
            </a:r>
            <a:r>
              <a:rPr lang="zh-TW" altLang="en-US" sz="48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經過</a:t>
            </a:r>
            <a:endParaRPr lang="en-US" altLang="zh-TW" sz="4800" dirty="0" smtClean="0">
              <a:solidFill>
                <a:srgbClr val="0070C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(3)</a:t>
            </a:r>
            <a:r>
              <a:rPr lang="zh-TW" altLang="en-US" sz="48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結果</a:t>
            </a:r>
            <a:endParaRPr lang="en-US" altLang="zh-TW" sz="4800" dirty="0" smtClean="0">
              <a:solidFill>
                <a:srgbClr val="0070C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pPr marL="0" indent="0">
              <a:buNone/>
            </a:pPr>
            <a:r>
              <a:rPr lang="zh-TW" altLang="en-US" sz="4800" dirty="0" smtClean="0">
                <a:latin typeface="華康POP1體W5" panose="040B0509000000000000" pitchFamily="81" charset="-120"/>
                <a:ea typeface="華康POP1體W5" panose="040B0509000000000000" pitchFamily="81" charset="-120"/>
              </a:rPr>
              <a:t>概述本故事的情節</a:t>
            </a:r>
            <a:endParaRPr lang="zh-TW" altLang="en-US" sz="4800" dirty="0"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1048-D88C-458C-BE07-698176035AF4}" type="slidenum">
              <a:rPr lang="ja-JP" altLang="en-US" smtClean="0"/>
              <a:pPr/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171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問題二</a:t>
            </a:r>
            <a:r>
              <a:rPr lang="en-US" altLang="zh-TW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endParaRPr lang="zh-TW" altLang="en-US" dirty="0">
              <a:solidFill>
                <a:srgbClr val="00B05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4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劇</a:t>
            </a:r>
            <a:r>
              <a:rPr lang="zh-TW" altLang="en-US" sz="4400" dirty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中的猩群與</a:t>
            </a:r>
            <a:r>
              <a:rPr lang="zh-TW" altLang="en-US" sz="44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人類彼此除了為求生存，造成相互不信任的傷痛過往各是什麼</a:t>
            </a:r>
            <a:r>
              <a:rPr lang="en-US" altLang="zh-TW" sz="44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?</a:t>
            </a:r>
          </a:p>
          <a:p>
            <a:pPr marL="0" indent="0">
              <a:buNone/>
            </a:pPr>
            <a:endParaRPr lang="en-US" altLang="zh-TW" sz="4400" dirty="0" smtClean="0">
              <a:solidFill>
                <a:srgbClr val="0070C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提示</a:t>
            </a:r>
            <a:r>
              <a:rPr lang="en-US" altLang="zh-TW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實驗室；流感</a:t>
            </a:r>
            <a:endParaRPr lang="zh-TW" altLang="en-US" dirty="0">
              <a:solidFill>
                <a:srgbClr val="C0000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1048-D88C-458C-BE07-698176035AF4}" type="slidenum">
              <a:rPr lang="ja-JP" altLang="en-US" smtClean="0"/>
              <a:pPr/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0862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問題三</a:t>
            </a:r>
            <a:r>
              <a:rPr lang="en-US" altLang="zh-TW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endParaRPr lang="zh-TW" altLang="en-US" dirty="0">
              <a:solidFill>
                <a:srgbClr val="00B05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費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曼說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有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了科學知識我們可以做各種事情，製造各種東西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。當然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，我們製造出的東西若是「好」的，這不止要歸功於科學，還要歸功於</a:t>
            </a:r>
            <a:r>
              <a:rPr lang="zh-TW" altLang="en-US" dirty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道德的抉擇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。（天下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出版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《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費曼的主張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》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）</a:t>
            </a:r>
            <a:endParaRPr lang="en-US" altLang="zh-TW" dirty="0" smtClean="0">
              <a:solidFill>
                <a:schemeClr val="bg2">
                  <a:lumMod val="50000"/>
                </a:schemeClr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這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句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話若成立。假若你是本故事中第一集的基因學家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(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或機構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，你會注意那些事以避免接下來的可能災難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?</a:t>
            </a:r>
          </a:p>
          <a:p>
            <a:r>
              <a:rPr lang="zh-TW" altLang="en-US" dirty="0" smtClean="0">
                <a:solidFill>
                  <a:srgbClr val="FF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提示</a:t>
            </a:r>
            <a:r>
              <a:rPr lang="en-US" altLang="zh-TW" dirty="0" smtClean="0">
                <a:solidFill>
                  <a:srgbClr val="FF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r>
              <a:rPr lang="zh-TW" altLang="en-US" dirty="0" smtClean="0">
                <a:solidFill>
                  <a:srgbClr val="FF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平等心  善良</a:t>
            </a:r>
            <a:endParaRPr lang="en-US" altLang="zh-TW" dirty="0" smtClean="0">
              <a:solidFill>
                <a:srgbClr val="FF000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endParaRPr lang="zh-TW" altLang="en-US" dirty="0">
              <a:solidFill>
                <a:schemeClr val="accent2">
                  <a:lumMod val="75000"/>
                </a:schemeClr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1048-D88C-458C-BE07-698176035AF4}" type="slidenum">
              <a:rPr lang="ja-JP" altLang="en-US" smtClean="0"/>
              <a:pPr/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821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4437112"/>
            <a:ext cx="6657999" cy="1398364"/>
          </a:xfrm>
        </p:spPr>
        <p:txBody>
          <a:bodyPr/>
          <a:lstStyle/>
          <a:p>
            <a:r>
              <a:rPr lang="en-US" altLang="zh-TW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</a:br>
            <a:r>
              <a:rPr lang="zh-TW" altLang="en-US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一個</a:t>
            </a:r>
            <a:r>
              <a:rPr lang="zh-TW" altLang="en-US" dirty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關於</a:t>
            </a:r>
            <a:r>
              <a:rPr lang="zh-TW" altLang="en-US" dirty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生存與信任</a:t>
            </a:r>
            <a:r>
              <a:rPr lang="zh-TW" altLang="en-US" dirty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的故事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9552" y="1628800"/>
            <a:ext cx="7772400" cy="2736304"/>
          </a:xfrm>
        </p:spPr>
        <p:txBody>
          <a:bodyPr/>
          <a:lstStyle/>
          <a:p>
            <a:r>
              <a:rPr lang="en-US" altLang="zh-TW" sz="4400" dirty="0">
                <a:solidFill>
                  <a:srgbClr val="002060"/>
                </a:solidFill>
              </a:rPr>
              <a:t>《</a:t>
            </a:r>
            <a:r>
              <a:rPr lang="zh-TW" altLang="en-US" sz="4400" dirty="0">
                <a:solidFill>
                  <a:srgbClr val="002060"/>
                </a:solidFill>
              </a:rPr>
              <a:t>猩球崛起</a:t>
            </a:r>
            <a:r>
              <a:rPr lang="en-US" altLang="zh-TW" sz="4400" dirty="0">
                <a:solidFill>
                  <a:srgbClr val="002060"/>
                </a:solidFill>
              </a:rPr>
              <a:t>Rise of the Planet of the Apes》</a:t>
            </a:r>
            <a:r>
              <a:rPr lang="zh-TW" altLang="en-US" sz="4400" dirty="0">
                <a:solidFill>
                  <a:srgbClr val="002060"/>
                </a:solidFill>
              </a:rPr>
              <a:t>第二</a:t>
            </a:r>
            <a:r>
              <a:rPr lang="zh-TW" altLang="en-US" sz="4400" dirty="0" smtClean="0">
                <a:solidFill>
                  <a:srgbClr val="002060"/>
                </a:solidFill>
              </a:rPr>
              <a:t>集</a:t>
            </a:r>
            <a:endParaRPr lang="en-US" altLang="zh-TW" sz="4400" dirty="0" smtClean="0">
              <a:solidFill>
                <a:srgbClr val="002060"/>
              </a:solidFill>
            </a:endParaRPr>
          </a:p>
          <a:p>
            <a:endParaRPr lang="en-US" altLang="zh-TW" sz="2400" dirty="0" smtClean="0">
              <a:solidFill>
                <a:srgbClr val="002060"/>
              </a:solidFill>
            </a:endParaRPr>
          </a:p>
          <a:p>
            <a:r>
              <a:rPr lang="en-US" altLang="zh-TW" sz="2400" dirty="0" smtClean="0">
                <a:solidFill>
                  <a:schemeClr val="accent2">
                    <a:lumMod val="75000"/>
                  </a:schemeClr>
                </a:solidFill>
              </a:rPr>
              <a:t>ape /ep</a:t>
            </a:r>
            <a:r>
              <a:rPr lang="en-US" altLang="zh-TW" sz="2400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zh-TW" altLang="en-US" sz="2400" dirty="0" smtClean="0">
                <a:solidFill>
                  <a:schemeClr val="accent2">
                    <a:lumMod val="75000"/>
                  </a:schemeClr>
                </a:solidFill>
              </a:rPr>
              <a:t>類人猿 </a:t>
            </a:r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</a:rPr>
              <a:t>planet </a:t>
            </a:r>
            <a:r>
              <a:rPr lang="en-US" altLang="zh-TW" sz="24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en-US" altLang="zh-TW" sz="2400" dirty="0" err="1">
                <a:solidFill>
                  <a:schemeClr val="accent1">
                    <a:lumMod val="50000"/>
                  </a:schemeClr>
                </a:solidFill>
              </a:rPr>
              <a:t>pl'ænət</a:t>
            </a:r>
            <a:r>
              <a:rPr lang="en-US" altLang="zh-TW" sz="2400" dirty="0">
                <a:solidFill>
                  <a:schemeClr val="accent1">
                    <a:lumMod val="50000"/>
                  </a:schemeClr>
                </a:solidFill>
              </a:rPr>
              <a:t>/ </a:t>
            </a:r>
            <a:r>
              <a:rPr lang="zh-TW" altLang="en-US" sz="2400" dirty="0" smtClean="0">
                <a:solidFill>
                  <a:schemeClr val="accent1">
                    <a:lumMod val="50000"/>
                  </a:schemeClr>
                </a:solidFill>
              </a:rPr>
              <a:t>行星</a:t>
            </a:r>
            <a:r>
              <a:rPr lang="en-US" altLang="zh-TW" sz="2400" dirty="0" smtClean="0">
                <a:solidFill>
                  <a:srgbClr val="FFC000"/>
                </a:solidFill>
              </a:rPr>
              <a:t>rise /</a:t>
            </a:r>
            <a:r>
              <a:rPr lang="en-US" altLang="zh-TW" sz="2400" b="1" dirty="0">
                <a:solidFill>
                  <a:srgbClr val="FFC000"/>
                </a:solidFill>
              </a:rPr>
              <a:t> [</a:t>
            </a:r>
            <a:r>
              <a:rPr lang="en-US" altLang="zh-TW" sz="2400" b="1" dirty="0" err="1">
                <a:solidFill>
                  <a:srgbClr val="FFC000"/>
                </a:solidFill>
              </a:rPr>
              <a:t>raɪz</a:t>
            </a:r>
            <a:r>
              <a:rPr lang="en-US" altLang="zh-TW" sz="2400" b="1" dirty="0">
                <a:solidFill>
                  <a:srgbClr val="FFC000"/>
                </a:solidFill>
              </a:rPr>
              <a:t>]</a:t>
            </a:r>
            <a:r>
              <a:rPr lang="en-US" altLang="zh-TW" sz="2400" dirty="0">
                <a:solidFill>
                  <a:srgbClr val="FFC000"/>
                </a:solidFill>
              </a:rPr>
              <a:t> </a:t>
            </a:r>
            <a:r>
              <a:rPr lang="en-US" altLang="zh-TW" sz="2400" dirty="0" smtClean="0">
                <a:solidFill>
                  <a:srgbClr val="FFC000"/>
                </a:solidFill>
              </a:rPr>
              <a:t>/ </a:t>
            </a:r>
            <a:r>
              <a:rPr lang="zh-TW" altLang="en-US" sz="2400" dirty="0" smtClean="0">
                <a:solidFill>
                  <a:srgbClr val="FFC000"/>
                </a:solidFill>
              </a:rPr>
              <a:t>上升</a:t>
            </a:r>
            <a:r>
              <a:rPr lang="en-US" altLang="zh-TW" sz="2400" dirty="0">
                <a:solidFill>
                  <a:srgbClr val="FFC000"/>
                </a:solidFill>
              </a:rPr>
              <a:t>,</a:t>
            </a:r>
            <a:r>
              <a:rPr lang="zh-TW" altLang="en-US" sz="2400" dirty="0" smtClean="0">
                <a:solidFill>
                  <a:srgbClr val="FFC000"/>
                </a:solidFill>
              </a:rPr>
              <a:t>增加</a:t>
            </a:r>
            <a:endParaRPr lang="zh-TW" altLang="en-US" sz="2400" dirty="0">
              <a:solidFill>
                <a:srgbClr val="FFC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00AA-2E92-4C0B-904F-0F81E89B4C14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630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問題四</a:t>
            </a:r>
            <a:r>
              <a:rPr lang="en-US" altLang="zh-TW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endParaRPr lang="zh-TW" altLang="en-US" dirty="0">
              <a:solidFill>
                <a:srgbClr val="00B05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「</a:t>
            </a:r>
            <a:r>
              <a:rPr lang="zh-TW" alt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人生而擁有開啟天堂之門的鑰匙；但這支鑰匙也可以開啟地獄之門。」（天下出版</a:t>
            </a:r>
            <a:r>
              <a:rPr lang="en-US" altLang="zh-TW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《</a:t>
            </a:r>
            <a:r>
              <a:rPr lang="zh-TW" alt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費曼的主張</a:t>
            </a:r>
            <a:r>
              <a:rPr lang="en-US" altLang="zh-TW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》</a:t>
            </a:r>
            <a:r>
              <a:rPr lang="zh-TW" alt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）</a:t>
            </a:r>
            <a:endParaRPr lang="en-US" altLang="zh-TW" dirty="0">
              <a:solidFill>
                <a:schemeClr val="tx1">
                  <a:lumMod val="85000"/>
                  <a:lumOff val="15000"/>
                </a:schemeClr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你覺得本片中若也有一把關鍵的</a:t>
            </a:r>
            <a:r>
              <a:rPr lang="zh-TW" altLang="en-US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鑰匙</a:t>
            </a:r>
            <a:endParaRPr lang="en-US" altLang="zh-TW" dirty="0" smtClean="0">
              <a:solidFill>
                <a:srgbClr val="C0000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你覺得那會是什麼</a:t>
            </a:r>
            <a:r>
              <a:rPr lang="en-US" altLang="zh-TW" dirty="0" smtClean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?</a:t>
            </a:r>
            <a:r>
              <a:rPr lang="zh-TW" altLang="en-US" dirty="0" smtClean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 </a:t>
            </a:r>
            <a:r>
              <a:rPr lang="zh-TW" altLang="en-US" dirty="0" smtClean="0">
                <a:solidFill>
                  <a:srgbClr val="92D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提示</a:t>
            </a:r>
            <a:r>
              <a:rPr lang="en-US" altLang="zh-TW" dirty="0" smtClean="0">
                <a:solidFill>
                  <a:srgbClr val="92D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r>
              <a:rPr lang="zh-TW" altLang="en-US" dirty="0" smtClean="0">
                <a:solidFill>
                  <a:srgbClr val="92D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科技</a:t>
            </a:r>
            <a:endParaRPr lang="zh-TW" altLang="en-US" dirty="0">
              <a:solidFill>
                <a:srgbClr val="92D05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1048-D88C-458C-BE07-698176035AF4}" type="slidenum">
              <a:rPr lang="ja-JP" altLang="en-US" smtClean="0"/>
              <a:pPr/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8141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chemeClr val="accent5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問題五</a:t>
            </a:r>
            <a:r>
              <a:rPr lang="en-US" altLang="zh-TW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5400" dirty="0" smtClean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請試著預測</a:t>
            </a:r>
            <a:r>
              <a:rPr lang="zh-TW" altLang="en-US" sz="5400" dirty="0" smtClean="0">
                <a:solidFill>
                  <a:srgbClr val="FF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猩球崛起第三</a:t>
            </a:r>
            <a:r>
              <a:rPr lang="zh-TW" altLang="en-US" sz="5400" dirty="0">
                <a:solidFill>
                  <a:srgbClr val="FF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集</a:t>
            </a:r>
            <a:r>
              <a:rPr lang="zh-TW" altLang="en-US" sz="5400" dirty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的可能</a:t>
            </a:r>
            <a:r>
              <a:rPr lang="zh-TW" altLang="en-US" sz="5400" dirty="0" smtClean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劇情</a:t>
            </a:r>
            <a:r>
              <a:rPr lang="en-US" altLang="zh-TW" sz="5400" dirty="0" smtClean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?</a:t>
            </a:r>
          </a:p>
          <a:p>
            <a:pPr marL="0" indent="0">
              <a:buNone/>
            </a:pPr>
            <a:endParaRPr lang="en-US" altLang="zh-TW" dirty="0"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endParaRPr lang="en-US" altLang="zh-TW" dirty="0" smtClean="0"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(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純屬臆測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)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威爾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.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 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凱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薩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.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 亞歷山大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……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等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角色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姓名</a:t>
            </a:r>
            <a:endParaRPr lang="zh-TW" altLang="en-US" dirty="0">
              <a:solidFill>
                <a:schemeClr val="accent2">
                  <a:lumMod val="75000"/>
                </a:schemeClr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1048-D88C-458C-BE07-698176035AF4}" type="slidenum">
              <a:rPr lang="ja-JP" altLang="en-US" smtClean="0"/>
              <a:pPr/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2638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問題六</a:t>
            </a:r>
            <a:r>
              <a:rPr lang="en-US" altLang="zh-TW" b="0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r>
              <a:rPr lang="zh-TW" altLang="en-US" b="0" dirty="0" smtClean="0">
                <a:solidFill>
                  <a:srgbClr val="FFC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你曾面臨過恐懼的兩難抉擇嗎</a:t>
            </a:r>
            <a:r>
              <a:rPr lang="en-US" altLang="zh-TW" b="0" dirty="0" smtClean="0">
                <a:solidFill>
                  <a:srgbClr val="FFC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?</a:t>
            </a:r>
            <a:r>
              <a:rPr lang="zh-TW" altLang="en-US" b="0" dirty="0">
                <a:solidFill>
                  <a:srgbClr val="FFC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該不該選擇信任對方</a:t>
            </a:r>
            <a:r>
              <a:rPr lang="en-US" altLang="zh-TW" b="0" dirty="0">
                <a:solidFill>
                  <a:srgbClr val="FFC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?</a:t>
            </a:r>
            <a:endParaRPr lang="zh-TW" altLang="en-US" b="0" dirty="0">
              <a:solidFill>
                <a:srgbClr val="FFC00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4400" dirty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恐懼是最大的敵人。它讓人失去判斷力、失去原有良善本質，恐懼讓人泯滅人性。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00AA-2E92-4C0B-904F-0F81E89B4C14}" type="slidenum">
              <a:rPr lang="ja-JP" altLang="en-US" smtClean="0"/>
              <a:pPr/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4616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問題七</a:t>
            </a:r>
            <a:r>
              <a:rPr lang="en-US" altLang="zh-TW" b="0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r>
              <a:rPr lang="zh-TW" altLang="en-US" b="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說說看</a:t>
            </a:r>
            <a:r>
              <a:rPr lang="en-US" altLang="zh-TW" b="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r>
              <a:rPr lang="zh-TW" altLang="en-US" b="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其他關於利人利己的</a:t>
            </a:r>
            <a:r>
              <a:rPr lang="zh-TW" altLang="en-US" b="0" dirty="0" smtClean="0">
                <a:solidFill>
                  <a:srgbClr val="FF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愛的故事</a:t>
            </a:r>
            <a:endParaRPr lang="zh-TW" altLang="en-US" b="0" dirty="0">
              <a:solidFill>
                <a:srgbClr val="FF000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5400" dirty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克服怨恨與恐懼同時是人類與猩群的生命課題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00AA-2E92-4C0B-904F-0F81E89B4C14}" type="slidenum">
              <a:rPr lang="ja-JP" altLang="en-US" smtClean="0"/>
              <a:pPr/>
              <a:t>23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2677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7200800" cy="2088232"/>
          </a:xfrm>
        </p:spPr>
        <p:txBody>
          <a:bodyPr/>
          <a:lstStyle/>
          <a:p>
            <a:r>
              <a:rPr lang="zh-TW" altLang="en-US" sz="5400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問題八</a:t>
            </a:r>
            <a:r>
              <a:rPr lang="en-US" altLang="zh-TW" sz="5400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r>
              <a:rPr lang="zh-TW" altLang="en-US" sz="5400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你同意嗎</a:t>
            </a:r>
            <a:r>
              <a:rPr lang="en-US" altLang="zh-TW" sz="5400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?</a:t>
            </a:r>
          </a:p>
          <a:p>
            <a:r>
              <a:rPr lang="zh-TW" altLang="en-US" sz="5400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說說看有沒有別的看法</a:t>
            </a:r>
            <a:r>
              <a:rPr lang="en-US" altLang="zh-TW" sz="5400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?</a:t>
            </a:r>
            <a:endParaRPr lang="zh-TW" altLang="en-US" sz="5400" dirty="0">
              <a:solidFill>
                <a:schemeClr val="accent2">
                  <a:lumMod val="75000"/>
                </a:schemeClr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561069-DBED-4C6B-B3FC-D86F08D01E22}" type="slidenum">
              <a:rPr lang="ja-JP" altLang="en-US" smtClean="0"/>
              <a:pPr/>
              <a:t>24</a:t>
            </a:fld>
            <a:endParaRPr lang="en-US" altLang="ja-JP"/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7342585" cy="2619723"/>
          </a:xfrm>
        </p:spPr>
        <p:txBody>
          <a:bodyPr/>
          <a:lstStyle/>
          <a:p>
            <a:r>
              <a:rPr lang="zh-TW" altLang="en-US" sz="54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恐懼</a:t>
            </a:r>
            <a:r>
              <a:rPr lang="zh-TW" altLang="en-US" sz="5400" dirty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帶來分裂與厄運，信任才是和平的基石</a:t>
            </a:r>
            <a:r>
              <a:rPr lang="zh-TW" altLang="en-US" sz="54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</a:t>
            </a:r>
            <a:r>
              <a:rPr lang="en-US" altLang="zh-TW" sz="54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/>
            </a:r>
            <a:br>
              <a:rPr lang="en-US" altLang="zh-TW" sz="54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</a:br>
            <a:endParaRPr lang="zh-TW" altLang="en-US" sz="5400" dirty="0">
              <a:solidFill>
                <a:srgbClr val="C0000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5524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            掰</a:t>
            </a:r>
            <a:r>
              <a:rPr lang="zh-TW" altLang="en-US" sz="4800" dirty="0">
                <a:solidFill>
                  <a:schemeClr val="accent6">
                    <a:lumMod val="60000"/>
                    <a:lumOff val="4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掰</a:t>
            </a:r>
            <a:r>
              <a:rPr lang="en-US" altLang="zh-TW" sz="4800" dirty="0">
                <a:solidFill>
                  <a:schemeClr val="accent6">
                    <a:lumMod val="60000"/>
                    <a:lumOff val="4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~</a:t>
            </a:r>
            <a:r>
              <a:rPr lang="zh-TW" altLang="en-US" sz="4800" dirty="0">
                <a:solidFill>
                  <a:schemeClr val="accent6">
                    <a:lumMod val="60000"/>
                    <a:lumOff val="4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下集見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9552" y="2204864"/>
            <a:ext cx="8099177" cy="2778100"/>
          </a:xfrm>
        </p:spPr>
        <p:txBody>
          <a:bodyPr/>
          <a:lstStyle/>
          <a:p>
            <a:r>
              <a:rPr lang="zh-TW" altLang="en-US" sz="5400" dirty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面對生命皆應</a:t>
            </a:r>
            <a:br>
              <a:rPr lang="zh-TW" altLang="en-US" sz="5400" dirty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</a:br>
            <a:r>
              <a:rPr lang="zh-TW" altLang="en-US" sz="5400" dirty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常懷</a:t>
            </a:r>
            <a:r>
              <a:rPr lang="zh-TW" altLang="en-US" sz="5400" dirty="0">
                <a:solidFill>
                  <a:srgbClr val="FF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慈悲心和平等心</a:t>
            </a:r>
            <a:br>
              <a:rPr lang="zh-TW" altLang="en-US" sz="5400" dirty="0">
                <a:solidFill>
                  <a:srgbClr val="FF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</a:br>
            <a:r>
              <a:rPr lang="zh-TW" altLang="en-US" sz="5400" dirty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相互</a:t>
            </a:r>
            <a:r>
              <a:rPr lang="zh-TW" altLang="en-US" sz="5400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尊重才能</a:t>
            </a:r>
            <a:r>
              <a:rPr lang="zh-TW" altLang="en-US" sz="5400" dirty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共創</a:t>
            </a:r>
            <a:r>
              <a:rPr lang="zh-TW" altLang="en-US" sz="5400" dirty="0" smtClean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美好</a:t>
            </a:r>
            <a:endParaRPr lang="en-US" altLang="zh-TW" sz="5400" dirty="0" smtClean="0">
              <a:solidFill>
                <a:srgbClr val="00B05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00AA-2E92-4C0B-904F-0F81E89B4C14}" type="slidenum">
              <a:rPr lang="ja-JP" altLang="en-US" smtClean="0"/>
              <a:pPr/>
              <a:t>25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313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A7EB-6D16-49E6-B213-A7B64E6795D4}" type="slidenum">
              <a:rPr lang="ja-JP" altLang="en-US" smtClean="0"/>
              <a:pPr/>
              <a:t>3</a:t>
            </a:fld>
            <a:endParaRPr lang="en-US" altLang="ja-JP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98" y="1268760"/>
            <a:ext cx="6820328" cy="5256584"/>
          </a:xfrm>
        </p:spPr>
      </p:pic>
    </p:spTree>
    <p:extLst>
      <p:ext uri="{BB962C8B-B14F-4D97-AF65-F5344CB8AC3E}">
        <p14:creationId xmlns:p14="http://schemas.microsoft.com/office/powerpoint/2010/main" val="311703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C8F8-617E-48F9-BFAD-0828E640F9BF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6205" name="Rectangle 6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前情提要</a:t>
            </a:r>
            <a:r>
              <a:rPr lang="en-US" altLang="zh-TW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:</a:t>
            </a:r>
            <a:r>
              <a:rPr lang="zh-TW" altLang="en-US" sz="3200" dirty="0">
                <a:solidFill>
                  <a:srgbClr val="00B0F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電影星球崛起第一集簡介</a:t>
            </a:r>
            <a:r>
              <a:rPr lang="zh-TW" alt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/>
            </a:r>
            <a:br>
              <a:rPr lang="zh-TW" alt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</a:br>
            <a:endParaRPr lang="ja-JP" altLang="en-US" dirty="0">
              <a:solidFill>
                <a:schemeClr val="accent2">
                  <a:lumMod val="60000"/>
                  <a:lumOff val="40000"/>
                </a:schemeClr>
              </a:solidFill>
              <a:latin typeface="華康POP1體W5" panose="040B0509000000000000" pitchFamily="81" charset="-120"/>
            </a:endParaRPr>
          </a:p>
        </p:txBody>
      </p:sp>
      <p:sp>
        <p:nvSpPr>
          <p:cNvPr id="6206" name="Rectangle 6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17688"/>
            <a:ext cx="7772400" cy="4278312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威爾是</a:t>
            </a:r>
            <a:r>
              <a:rPr lang="zh-TW" altLang="en-US" sz="4000" dirty="0" smtClean="0">
                <a:solidFill>
                  <a:schemeClr val="accent1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基因科學家</a:t>
            </a:r>
            <a:r>
              <a:rPr lang="zh-TW" alt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，他為了治療父親，私下對</a:t>
            </a:r>
            <a:r>
              <a:rPr lang="zh-TW" altLang="en-US" sz="40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飼養的猩猩凱撒進行活體基因實驗</a:t>
            </a:r>
            <a:r>
              <a:rPr lang="zh-TW" alt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，但，基因實驗卻同時增長了猩猩凱撒的智能，使得</a:t>
            </a:r>
            <a:r>
              <a:rPr lang="zh-TW" altLang="en-US" sz="4000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凱撒</a:t>
            </a:r>
            <a:r>
              <a:rPr lang="zh-TW" alt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不但可以理解複雜的人類指示，還開始</a:t>
            </a:r>
            <a:r>
              <a:rPr lang="zh-TW" altLang="en-US" sz="4000" dirty="0" smtClean="0">
                <a:solidFill>
                  <a:schemeClr val="accent1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有了自己的思想</a:t>
            </a:r>
            <a:r>
              <a:rPr lang="zh-TW" alt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</a:t>
            </a:r>
          </a:p>
          <a:p>
            <a:pPr marL="0" indent="0">
              <a:buNone/>
            </a:pP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96752"/>
            <a:ext cx="7690175" cy="4320480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A7EB-6D16-49E6-B213-A7B64E6795D4}" type="slidenum">
              <a:rPr lang="ja-JP" altLang="en-US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1042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971600" y="1772816"/>
            <a:ext cx="7270576" cy="4395192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一次凱撒誤傷人類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被迫與鍾愛牠的威爾分離。凱撒受到無情的虐待，因而興起了反抗之心。</a:t>
            </a:r>
            <a:r>
              <a:rPr lang="zh-TW" altLang="en-US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凱撒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想盡辦法</a:t>
            </a:r>
            <a:r>
              <a:rPr lang="zh-TW" altLang="en-US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逃離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了看護所，</a:t>
            </a:r>
            <a:r>
              <a:rPr lang="zh-TW" altLang="en-US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連帶救走了一批具高智慧的猩猩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。最後，凱撒帶領猩群們進入市郊的森林，而人類所創造出的藥物之後產生副作用，</a:t>
            </a:r>
            <a:r>
              <a:rPr lang="zh-TW" altLang="en-US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猩流感致命病毒散佈全球。</a:t>
            </a:r>
            <a:endParaRPr lang="zh-TW" altLang="en-US" dirty="0">
              <a:solidFill>
                <a:srgbClr val="7030A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A7EB-6D16-49E6-B213-A7B64E6795D4}" type="slidenum">
              <a:rPr lang="ja-JP" altLang="en-US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0636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猩球崛起第二</a:t>
            </a:r>
            <a:r>
              <a:rPr lang="zh-TW" altLang="en-US" sz="36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集前言</a:t>
            </a:r>
            <a:r>
              <a:rPr lang="en-US" altLang="zh-TW" sz="3600" dirty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/>
            </a:r>
            <a:br>
              <a:rPr lang="en-US" altLang="zh-TW" sz="3600" dirty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</a:br>
            <a:endParaRPr lang="zh-TW" altLang="en-US" sz="3600" dirty="0">
              <a:solidFill>
                <a:srgbClr val="7030A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chemeClr val="accent5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病毒</a:t>
            </a:r>
            <a:r>
              <a:rPr lang="zh-TW" altLang="en-US" sz="4000" dirty="0">
                <a:solidFill>
                  <a:schemeClr val="accent5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擴散</a:t>
            </a:r>
            <a:r>
              <a:rPr lang="zh-TW" altLang="en-US" sz="4000" dirty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，人類得到猩流感而死亡，倖存者也相互虐殺，病毒幾乎摧毀了人類性命、輝煌文明、現代化設備與城市，</a:t>
            </a:r>
            <a:r>
              <a:rPr lang="zh-TW" altLang="en-US" sz="4000" dirty="0">
                <a:solidFill>
                  <a:srgbClr val="00B05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世界成為一片蠻荒</a:t>
            </a:r>
            <a:r>
              <a:rPr lang="zh-TW" altLang="en-US" sz="4000" dirty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1048-D88C-458C-BE07-698176035AF4}" type="slidenum">
              <a:rPr lang="ja-JP" altLang="en-US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0500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126287" cy="1143000"/>
          </a:xfrm>
        </p:spPr>
        <p:txBody>
          <a:bodyPr/>
          <a:lstStyle/>
          <a:p>
            <a:r>
              <a:rPr lang="zh-TW" altLang="en-US" sz="4400" dirty="0">
                <a:solidFill>
                  <a:srgbClr val="00B0F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故事大綱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本故事中猩猩族群和人類，</a:t>
            </a:r>
            <a:r>
              <a:rPr lang="zh-TW" altLang="en-US" sz="3600" dirty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兩造皆怕對方破壞自己的家園，虐殺自己的族群</a:t>
            </a:r>
            <a:r>
              <a:rPr lang="zh-TW" altLang="en-US" sz="3600" dirty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，因此都想</a:t>
            </a:r>
            <a:r>
              <a:rPr lang="zh-TW" altLang="en-US" sz="3600" dirty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先下手</a:t>
            </a:r>
            <a:r>
              <a:rPr lang="zh-TW" altLang="en-US" sz="3600" dirty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取得先機與勝利。</a:t>
            </a:r>
          </a:p>
          <a:p>
            <a:r>
              <a:rPr lang="zh-TW" altLang="en-US" sz="3600" dirty="0">
                <a:solidFill>
                  <a:srgbClr val="00206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     人類以武器自保，猩群奪回武器對抗。兩方不信任造成誤解與嫌隙，展開火爆的人猩之戰。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1048-D88C-458C-BE07-698176035AF4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4568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sz="4000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凱薩統領的猩猩族群在舊金山市郊外的森林中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自給自足已十年</a:t>
            </a:r>
            <a:r>
              <a:rPr lang="zh-TW" altLang="en-US" sz="4000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。</a:t>
            </a:r>
            <a:endParaRPr lang="en-US" altLang="zh-TW" sz="4000" dirty="0" smtClean="0">
              <a:solidFill>
                <a:schemeClr val="bg2">
                  <a:lumMod val="50000"/>
                </a:schemeClr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r>
              <a:rPr lang="zh-TW" altLang="en-US" sz="4000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牠們擁有高智慧，能思考、能以手語交談、能識（英文）字，岩石上刻了明訓：「</a:t>
            </a:r>
            <a:r>
              <a:rPr lang="zh-TW" altLang="en-US" sz="4000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知識就是力量</a:t>
            </a:r>
            <a:r>
              <a:rPr lang="zh-TW" altLang="en-US" sz="4000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」、「</a:t>
            </a:r>
            <a:r>
              <a:rPr lang="zh-TW" altLang="en-US" sz="4000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猩猩不得互相殘殺</a:t>
            </a:r>
            <a:r>
              <a:rPr lang="zh-TW" altLang="en-US" sz="4000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」、「</a:t>
            </a:r>
            <a:r>
              <a:rPr lang="zh-TW" altLang="en-US" sz="4000" dirty="0" smtClean="0">
                <a:solidFill>
                  <a:srgbClr val="C0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團結力量大</a:t>
            </a:r>
            <a:r>
              <a:rPr lang="zh-TW" altLang="en-US" sz="4000" dirty="0" smtClean="0">
                <a:solidFill>
                  <a:schemeClr val="bg2">
                    <a:lumMod val="50000"/>
                  </a:schemeClr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」，除了外形與飲食，牠們像人類族群的社會。</a:t>
            </a:r>
            <a:endParaRPr lang="zh-TW" altLang="en-US" sz="4000" dirty="0">
              <a:solidFill>
                <a:schemeClr val="bg2">
                  <a:lumMod val="50000"/>
                </a:schemeClr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A7EB-6D16-49E6-B213-A7B64E6795D4}" type="slidenum">
              <a:rPr lang="ja-JP" altLang="en-US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3778902"/>
      </p:ext>
    </p:extLst>
  </p:cSld>
  <p:clrMapOvr>
    <a:masterClrMapping/>
  </p:clrMapOvr>
</p:sld>
</file>

<file path=ppt/theme/theme1.xml><?xml version="1.0" encoding="utf-8"?>
<a:theme xmlns:a="http://schemas.openxmlformats.org/drawingml/2006/main" name="usaplate001-black-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あくあフォント"/>
        <a:ea typeface="あくあフォント"/>
        <a:cs typeface=""/>
      </a:majorFont>
      <a:minorFont>
        <a:latin typeface="あくあフォント"/>
        <a:ea typeface="あくあフォント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usaplate001-black-</Template>
  <TotalTime>206</TotalTime>
  <Words>1306</Words>
  <Application>Microsoft Office PowerPoint</Application>
  <PresentationFormat>如螢幕大小 (4:3)</PresentationFormat>
  <Paragraphs>91</Paragraphs>
  <Slides>25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6" baseType="lpstr">
      <vt:lpstr>usaplate001-black-</vt:lpstr>
      <vt:lpstr>閱讀電影</vt:lpstr>
      <vt:lpstr> 一個關於生存與信任的故事 </vt:lpstr>
      <vt:lpstr>PowerPoint 簡報</vt:lpstr>
      <vt:lpstr>前情提要:電影星球崛起第一集簡介 </vt:lpstr>
      <vt:lpstr>PowerPoint 簡報</vt:lpstr>
      <vt:lpstr>PowerPoint 簡報</vt:lpstr>
      <vt:lpstr>猩球崛起第二集前言 </vt:lpstr>
      <vt:lpstr>故事大綱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延伸心得</vt:lpstr>
      <vt:lpstr>             閱讀電影闖關</vt:lpstr>
      <vt:lpstr>問題一:</vt:lpstr>
      <vt:lpstr>問題二:</vt:lpstr>
      <vt:lpstr>問題三:</vt:lpstr>
      <vt:lpstr>問題四:</vt:lpstr>
      <vt:lpstr>問題五:</vt:lpstr>
      <vt:lpstr>問題六:你曾面臨過恐懼的兩難抉擇嗎?該不該選擇信任對方?</vt:lpstr>
      <vt:lpstr>問題七:說說看:其他關於利人利己的愛的故事</vt:lpstr>
      <vt:lpstr>恐懼帶來分裂與厄運，信任才是和平的基石。 </vt:lpstr>
      <vt:lpstr>            掰掰~下集見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《猩球崛起Rise of the Planet of the Apes》</dc:title>
  <dc:creator>user</dc:creator>
  <cp:lastModifiedBy>user</cp:lastModifiedBy>
  <cp:revision>88</cp:revision>
  <dcterms:created xsi:type="dcterms:W3CDTF">2015-04-29T07:26:28Z</dcterms:created>
  <dcterms:modified xsi:type="dcterms:W3CDTF">2015-05-01T01:06:23Z</dcterms:modified>
</cp:coreProperties>
</file>