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B3B3"/>
    <a:srgbClr val="EAE9AF"/>
    <a:srgbClr val="B0BBEA"/>
    <a:srgbClr val="DCDCBC"/>
    <a:srgbClr val="FFFF99"/>
    <a:srgbClr val="FF9999"/>
    <a:srgbClr val="66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 autoAdjust="0"/>
  </p:normalViewPr>
  <p:slideViewPr>
    <p:cSldViewPr snapToGrid="0">
      <p:cViewPr>
        <p:scale>
          <a:sx n="109" d="100"/>
          <a:sy n="109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32FFA91-230E-4682-A268-98BE22B87744}" type="datetimeFigureOut">
              <a:rPr lang="ja-JP" altLang="en-US"/>
              <a:pPr>
                <a:defRPr/>
              </a:pPr>
              <a:t>2015/4/28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D6CC2FB-EF49-4833-ABEC-C505A7AD54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6174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accent4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accent4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5" name="グループ化 120"/>
          <p:cNvGrpSpPr>
            <a:grpSpLocks/>
          </p:cNvGrpSpPr>
          <p:nvPr/>
        </p:nvGrpSpPr>
        <p:grpSpPr bwMode="auto">
          <a:xfrm>
            <a:off x="7888288" y="5837238"/>
            <a:ext cx="969962" cy="847725"/>
            <a:chOff x="6211888" y="4275138"/>
            <a:chExt cx="2274887" cy="1985962"/>
          </a:xfrm>
        </p:grpSpPr>
        <p:grpSp>
          <p:nvGrpSpPr>
            <p:cNvPr id="6" name="グループ化 162"/>
            <p:cNvGrpSpPr>
              <a:grpSpLocks/>
            </p:cNvGrpSpPr>
            <p:nvPr/>
          </p:nvGrpSpPr>
          <p:grpSpPr bwMode="auto">
            <a:xfrm>
              <a:off x="6211888" y="4275138"/>
              <a:ext cx="2274887" cy="1985962"/>
              <a:chOff x="4189785" y="2225524"/>
              <a:chExt cx="2670633" cy="2331905"/>
            </a:xfrm>
          </p:grpSpPr>
          <p:sp>
            <p:nvSpPr>
              <p:cNvPr id="8" name="フリーフォーム 123"/>
              <p:cNvSpPr/>
              <p:nvPr/>
            </p:nvSpPr>
            <p:spPr>
              <a:xfrm>
                <a:off x="5540399" y="2225524"/>
                <a:ext cx="362788" cy="698698"/>
              </a:xfrm>
              <a:custGeom>
                <a:avLst/>
                <a:gdLst>
                  <a:gd name="connsiteX0" fmla="*/ 164495 w 362857"/>
                  <a:gd name="connsiteY0" fmla="*/ 575734 h 701524"/>
                  <a:gd name="connsiteX1" fmla="*/ 193524 w 362857"/>
                  <a:gd name="connsiteY1" fmla="*/ 372534 h 701524"/>
                  <a:gd name="connsiteX2" fmla="*/ 353181 w 362857"/>
                  <a:gd name="connsiteY2" fmla="*/ 111276 h 701524"/>
                  <a:gd name="connsiteX3" fmla="*/ 135466 w 362857"/>
                  <a:gd name="connsiteY3" fmla="*/ 24191 h 701524"/>
                  <a:gd name="connsiteX4" fmla="*/ 48381 w 362857"/>
                  <a:gd name="connsiteY4" fmla="*/ 24191 h 701524"/>
                  <a:gd name="connsiteX5" fmla="*/ 106438 w 362857"/>
                  <a:gd name="connsiteY5" fmla="*/ 169334 h 701524"/>
                  <a:gd name="connsiteX6" fmla="*/ 33866 w 362857"/>
                  <a:gd name="connsiteY6" fmla="*/ 416076 h 701524"/>
                  <a:gd name="connsiteX7" fmla="*/ 4838 w 362857"/>
                  <a:gd name="connsiteY7" fmla="*/ 590248 h 701524"/>
                  <a:gd name="connsiteX8" fmla="*/ 62895 w 362857"/>
                  <a:gd name="connsiteY8" fmla="*/ 691848 h 701524"/>
                  <a:gd name="connsiteX9" fmla="*/ 135466 w 362857"/>
                  <a:gd name="connsiteY9" fmla="*/ 532191 h 701524"/>
                  <a:gd name="connsiteX10" fmla="*/ 164495 w 362857"/>
                  <a:gd name="connsiteY10" fmla="*/ 575734 h 701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2857" h="701524">
                    <a:moveTo>
                      <a:pt x="164495" y="575734"/>
                    </a:moveTo>
                    <a:cubicBezTo>
                      <a:pt x="174171" y="549125"/>
                      <a:pt x="162076" y="449944"/>
                      <a:pt x="193524" y="372534"/>
                    </a:cubicBezTo>
                    <a:cubicBezTo>
                      <a:pt x="224972" y="295124"/>
                      <a:pt x="362857" y="169333"/>
                      <a:pt x="353181" y="111276"/>
                    </a:cubicBezTo>
                    <a:cubicBezTo>
                      <a:pt x="343505" y="53219"/>
                      <a:pt x="186266" y="38705"/>
                      <a:pt x="135466" y="24191"/>
                    </a:cubicBezTo>
                    <a:cubicBezTo>
                      <a:pt x="84666" y="9677"/>
                      <a:pt x="53219" y="0"/>
                      <a:pt x="48381" y="24191"/>
                    </a:cubicBezTo>
                    <a:cubicBezTo>
                      <a:pt x="43543" y="48382"/>
                      <a:pt x="108857" y="104020"/>
                      <a:pt x="106438" y="169334"/>
                    </a:cubicBezTo>
                    <a:cubicBezTo>
                      <a:pt x="104019" y="234648"/>
                      <a:pt x="50799" y="345924"/>
                      <a:pt x="33866" y="416076"/>
                    </a:cubicBezTo>
                    <a:cubicBezTo>
                      <a:pt x="16933" y="486228"/>
                      <a:pt x="0" y="544286"/>
                      <a:pt x="4838" y="590248"/>
                    </a:cubicBezTo>
                    <a:cubicBezTo>
                      <a:pt x="9676" y="636210"/>
                      <a:pt x="41124" y="701524"/>
                      <a:pt x="62895" y="691848"/>
                    </a:cubicBezTo>
                    <a:cubicBezTo>
                      <a:pt x="84666" y="682172"/>
                      <a:pt x="120952" y="551543"/>
                      <a:pt x="135466" y="532191"/>
                    </a:cubicBezTo>
                    <a:cubicBezTo>
                      <a:pt x="149980" y="512839"/>
                      <a:pt x="154819" y="602343"/>
                      <a:pt x="164495" y="575734"/>
                    </a:cubicBezTo>
                    <a:close/>
                  </a:path>
                </a:pathLst>
              </a:custGeom>
              <a:solidFill>
                <a:srgbClr val="99663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" name="フリーフォーム 124"/>
              <p:cNvSpPr/>
              <p:nvPr/>
            </p:nvSpPr>
            <p:spPr>
              <a:xfrm>
                <a:off x="4189785" y="2679678"/>
                <a:ext cx="974715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0" name="フリーフォーム 125"/>
              <p:cNvSpPr/>
              <p:nvPr/>
            </p:nvSpPr>
            <p:spPr>
              <a:xfrm flipH="1">
                <a:off x="6064910" y="2679678"/>
                <a:ext cx="795508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" name="フリーフォーム 126"/>
              <p:cNvSpPr/>
              <p:nvPr/>
            </p:nvSpPr>
            <p:spPr>
              <a:xfrm>
                <a:off x="4674956" y="2657842"/>
                <a:ext cx="856701" cy="1873386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56342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822476" y="2198914"/>
                      <a:pt x="839409" y="2000552"/>
                    </a:cubicBezTo>
                    <a:cubicBezTo>
                      <a:pt x="856342" y="1802190"/>
                      <a:pt x="786190" y="1347410"/>
                      <a:pt x="766838" y="1057124"/>
                    </a:cubicBezTo>
                    <a:cubicBezTo>
                      <a:pt x="747486" y="766838"/>
                      <a:pt x="764419" y="430590"/>
                      <a:pt x="723295" y="258838"/>
                    </a:cubicBezTo>
                    <a:cubicBezTo>
                      <a:pt x="682171" y="87086"/>
                      <a:pt x="580571" y="53219"/>
                      <a:pt x="520095" y="26609"/>
                    </a:cubicBezTo>
                    <a:cubicBezTo>
                      <a:pt x="459619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2" name="フリーフォーム 127"/>
              <p:cNvSpPr/>
              <p:nvPr/>
            </p:nvSpPr>
            <p:spPr>
              <a:xfrm flipH="1">
                <a:off x="5557883" y="2670944"/>
                <a:ext cx="961603" cy="1873383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  <a:gd name="connsiteX0" fmla="*/ 360438 w 1120915"/>
                  <a:gd name="connsiteY0" fmla="*/ 99181 h 2259390"/>
                  <a:gd name="connsiteX1" fmla="*/ 186266 w 1120915"/>
                  <a:gd name="connsiteY1" fmla="*/ 447524 h 2259390"/>
                  <a:gd name="connsiteX2" fmla="*/ 26609 w 1120915"/>
                  <a:gd name="connsiteY2" fmla="*/ 1289352 h 2259390"/>
                  <a:gd name="connsiteX3" fmla="*/ 345923 w 1120915"/>
                  <a:gd name="connsiteY3" fmla="*/ 2073124 h 2259390"/>
                  <a:gd name="connsiteX4" fmla="*/ 665238 w 1120915"/>
                  <a:gd name="connsiteY4" fmla="*/ 2247295 h 2259390"/>
                  <a:gd name="connsiteX5" fmla="*/ 839409 w 1120915"/>
                  <a:gd name="connsiteY5" fmla="*/ 2000552 h 2259390"/>
                  <a:gd name="connsiteX6" fmla="*/ 1101563 w 1120915"/>
                  <a:gd name="connsiteY6" fmla="*/ 1144681 h 2259390"/>
                  <a:gd name="connsiteX7" fmla="*/ 723295 w 1120915"/>
                  <a:gd name="connsiteY7" fmla="*/ 258838 h 2259390"/>
                  <a:gd name="connsiteX8" fmla="*/ 520095 w 1120915"/>
                  <a:gd name="connsiteY8" fmla="*/ 26609 h 2259390"/>
                  <a:gd name="connsiteX9" fmla="*/ 360438 w 1120915"/>
                  <a:gd name="connsiteY9" fmla="*/ 99181 h 2259390"/>
                  <a:gd name="connsiteX0" fmla="*/ 360438 w 1106969"/>
                  <a:gd name="connsiteY0" fmla="*/ 99181 h 2259390"/>
                  <a:gd name="connsiteX1" fmla="*/ 186266 w 1106969"/>
                  <a:gd name="connsiteY1" fmla="*/ 447524 h 2259390"/>
                  <a:gd name="connsiteX2" fmla="*/ 26609 w 1106969"/>
                  <a:gd name="connsiteY2" fmla="*/ 1289352 h 2259390"/>
                  <a:gd name="connsiteX3" fmla="*/ 345923 w 1106969"/>
                  <a:gd name="connsiteY3" fmla="*/ 2073124 h 2259390"/>
                  <a:gd name="connsiteX4" fmla="*/ 665238 w 1106969"/>
                  <a:gd name="connsiteY4" fmla="*/ 2247295 h 2259390"/>
                  <a:gd name="connsiteX5" fmla="*/ 839409 w 1106969"/>
                  <a:gd name="connsiteY5" fmla="*/ 2000552 h 2259390"/>
                  <a:gd name="connsiteX6" fmla="*/ 1101563 w 1106969"/>
                  <a:gd name="connsiteY6" fmla="*/ 1144681 h 2259390"/>
                  <a:gd name="connsiteX7" fmla="*/ 806976 w 1106969"/>
                  <a:gd name="connsiteY7" fmla="*/ 258838 h 2259390"/>
                  <a:gd name="connsiteX8" fmla="*/ 520095 w 1106969"/>
                  <a:gd name="connsiteY8" fmla="*/ 26609 h 2259390"/>
                  <a:gd name="connsiteX9" fmla="*/ 360438 w 1106969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06969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766688" y="2184321"/>
                      <a:pt x="839409" y="2000552"/>
                    </a:cubicBezTo>
                    <a:cubicBezTo>
                      <a:pt x="912130" y="1816783"/>
                      <a:pt x="1106969" y="1434967"/>
                      <a:pt x="1101563" y="1144681"/>
                    </a:cubicBezTo>
                    <a:cubicBezTo>
                      <a:pt x="1096158" y="854395"/>
                      <a:pt x="903887" y="445183"/>
                      <a:pt x="806976" y="258838"/>
                    </a:cubicBezTo>
                    <a:cubicBezTo>
                      <a:pt x="710065" y="72493"/>
                      <a:pt x="594518" y="53218"/>
                      <a:pt x="520095" y="26609"/>
                    </a:cubicBezTo>
                    <a:cubicBezTo>
                      <a:pt x="445672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3" name="フリーフォーム 128"/>
              <p:cNvSpPr/>
              <p:nvPr/>
            </p:nvSpPr>
            <p:spPr>
              <a:xfrm>
                <a:off x="5234434" y="2614173"/>
                <a:ext cx="817364" cy="1943256"/>
              </a:xfrm>
              <a:custGeom>
                <a:avLst/>
                <a:gdLst>
                  <a:gd name="connsiteX0" fmla="*/ 498323 w 817638"/>
                  <a:gd name="connsiteY0" fmla="*/ 140305 h 2472267"/>
                  <a:gd name="connsiteX1" fmla="*/ 788609 w 817638"/>
                  <a:gd name="connsiteY1" fmla="*/ 982134 h 2472267"/>
                  <a:gd name="connsiteX2" fmla="*/ 672495 w 817638"/>
                  <a:gd name="connsiteY2" fmla="*/ 2085220 h 2472267"/>
                  <a:gd name="connsiteX3" fmla="*/ 469295 w 817638"/>
                  <a:gd name="connsiteY3" fmla="*/ 2404534 h 2472267"/>
                  <a:gd name="connsiteX4" fmla="*/ 193523 w 817638"/>
                  <a:gd name="connsiteY4" fmla="*/ 2360991 h 2472267"/>
                  <a:gd name="connsiteX5" fmla="*/ 19352 w 817638"/>
                  <a:gd name="connsiteY5" fmla="*/ 1736877 h 2472267"/>
                  <a:gd name="connsiteX6" fmla="*/ 77409 w 817638"/>
                  <a:gd name="connsiteY6" fmla="*/ 604762 h 2472267"/>
                  <a:gd name="connsiteX7" fmla="*/ 266095 w 817638"/>
                  <a:gd name="connsiteY7" fmla="*/ 140305 h 2472267"/>
                  <a:gd name="connsiteX8" fmla="*/ 498323 w 817638"/>
                  <a:gd name="connsiteY8" fmla="*/ 140305 h 2472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7638" h="2472267">
                    <a:moveTo>
                      <a:pt x="498323" y="140305"/>
                    </a:moveTo>
                    <a:cubicBezTo>
                      <a:pt x="585409" y="280610"/>
                      <a:pt x="759580" y="657982"/>
                      <a:pt x="788609" y="982134"/>
                    </a:cubicBezTo>
                    <a:cubicBezTo>
                      <a:pt x="817638" y="1306286"/>
                      <a:pt x="725714" y="1848153"/>
                      <a:pt x="672495" y="2085220"/>
                    </a:cubicBezTo>
                    <a:cubicBezTo>
                      <a:pt x="619276" y="2322287"/>
                      <a:pt x="549124" y="2358572"/>
                      <a:pt x="469295" y="2404534"/>
                    </a:cubicBezTo>
                    <a:cubicBezTo>
                      <a:pt x="389466" y="2450496"/>
                      <a:pt x="268513" y="2472267"/>
                      <a:pt x="193523" y="2360991"/>
                    </a:cubicBezTo>
                    <a:cubicBezTo>
                      <a:pt x="118533" y="2249715"/>
                      <a:pt x="38704" y="2029582"/>
                      <a:pt x="19352" y="1736877"/>
                    </a:cubicBezTo>
                    <a:cubicBezTo>
                      <a:pt x="0" y="1444172"/>
                      <a:pt x="36285" y="870857"/>
                      <a:pt x="77409" y="604762"/>
                    </a:cubicBezTo>
                    <a:cubicBezTo>
                      <a:pt x="118533" y="338667"/>
                      <a:pt x="195943" y="217715"/>
                      <a:pt x="266095" y="140305"/>
                    </a:cubicBezTo>
                    <a:cubicBezTo>
                      <a:pt x="336247" y="62896"/>
                      <a:pt x="411237" y="0"/>
                      <a:pt x="498323" y="140305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4" name="フリーフォーム 129"/>
              <p:cNvSpPr/>
              <p:nvPr/>
            </p:nvSpPr>
            <p:spPr>
              <a:xfrm>
                <a:off x="4618136" y="2915488"/>
                <a:ext cx="769283" cy="318780"/>
              </a:xfrm>
              <a:custGeom>
                <a:avLst/>
                <a:gdLst>
                  <a:gd name="connsiteX0" fmla="*/ 304800 w 769257"/>
                  <a:gd name="connsiteY0" fmla="*/ 0 h 319314"/>
                  <a:gd name="connsiteX1" fmla="*/ 0 w 769257"/>
                  <a:gd name="connsiteY1" fmla="*/ 319314 h 319314"/>
                  <a:gd name="connsiteX2" fmla="*/ 769257 w 769257"/>
                  <a:gd name="connsiteY2" fmla="*/ 290285 h 319314"/>
                  <a:gd name="connsiteX3" fmla="*/ 304800 w 769257"/>
                  <a:gd name="connsiteY3" fmla="*/ 0 h 319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9257" h="319314">
                    <a:moveTo>
                      <a:pt x="304800" y="0"/>
                    </a:moveTo>
                    <a:lnTo>
                      <a:pt x="0" y="319314"/>
                    </a:lnTo>
                    <a:lnTo>
                      <a:pt x="769257" y="290285"/>
                    </a:lnTo>
                    <a:lnTo>
                      <a:pt x="3048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" name="フリーフォーム 130"/>
              <p:cNvSpPr/>
              <p:nvPr/>
            </p:nvSpPr>
            <p:spPr>
              <a:xfrm>
                <a:off x="5811396" y="2937321"/>
                <a:ext cx="625043" cy="301315"/>
              </a:xfrm>
              <a:custGeom>
                <a:avLst/>
                <a:gdLst>
                  <a:gd name="connsiteX0" fmla="*/ 261257 w 624114"/>
                  <a:gd name="connsiteY0" fmla="*/ 0 h 304800"/>
                  <a:gd name="connsiteX1" fmla="*/ 0 w 624114"/>
                  <a:gd name="connsiteY1" fmla="*/ 304800 h 304800"/>
                  <a:gd name="connsiteX2" fmla="*/ 624114 w 624114"/>
                  <a:gd name="connsiteY2" fmla="*/ 290285 h 304800"/>
                  <a:gd name="connsiteX3" fmla="*/ 261257 w 624114"/>
                  <a:gd name="connsiteY3" fmla="*/ 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4114" h="304800">
                    <a:moveTo>
                      <a:pt x="261257" y="0"/>
                    </a:moveTo>
                    <a:lnTo>
                      <a:pt x="0" y="304800"/>
                    </a:lnTo>
                    <a:lnTo>
                      <a:pt x="624114" y="290285"/>
                    </a:lnTo>
                    <a:lnTo>
                      <a:pt x="26125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7" name="フリーフォーム 122"/>
            <p:cNvSpPr/>
            <p:nvPr/>
          </p:nvSpPr>
          <p:spPr>
            <a:xfrm>
              <a:off x="6427835" y="5245804"/>
              <a:ext cx="1872779" cy="859097"/>
            </a:xfrm>
            <a:custGeom>
              <a:avLst/>
              <a:gdLst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25748 w 3249637"/>
                <a:gd name="connsiteY6" fmla="*/ 225083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1490354 w 3249637"/>
                <a:gd name="connsiteY12" fmla="*/ 1049166 h 1069145"/>
                <a:gd name="connsiteX13" fmla="*/ 464234 w 3249637"/>
                <a:gd name="connsiteY13" fmla="*/ 787791 h 1069145"/>
                <a:gd name="connsiteX14" fmla="*/ 0 w 3249637"/>
                <a:gd name="connsiteY14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2051252 w 3249637"/>
                <a:gd name="connsiteY11" fmla="*/ 1049166 h 1069145"/>
                <a:gd name="connsiteX12" fmla="*/ 1758462 w 3249637"/>
                <a:gd name="connsiteY12" fmla="*/ 1069145 h 1069145"/>
                <a:gd name="connsiteX13" fmla="*/ 1490354 w 3249637"/>
                <a:gd name="connsiteY13" fmla="*/ 1049166 h 1069145"/>
                <a:gd name="connsiteX14" fmla="*/ 464234 w 3249637"/>
                <a:gd name="connsiteY14" fmla="*/ 787791 h 1069145"/>
                <a:gd name="connsiteX15" fmla="*/ 0 w 3249637"/>
                <a:gd name="connsiteY15" fmla="*/ 14068 h 1069145"/>
                <a:gd name="connsiteX0" fmla="*/ 0 w 3249637"/>
                <a:gd name="connsiteY0" fmla="*/ 14068 h 1051236"/>
                <a:gd name="connsiteX1" fmla="*/ 858130 w 3249637"/>
                <a:gd name="connsiteY1" fmla="*/ 98474 h 1051236"/>
                <a:gd name="connsiteX2" fmla="*/ 858130 w 3249637"/>
                <a:gd name="connsiteY2" fmla="*/ 253219 h 1051236"/>
                <a:gd name="connsiteX3" fmla="*/ 1252025 w 3249637"/>
                <a:gd name="connsiteY3" fmla="*/ 267286 h 1051236"/>
                <a:gd name="connsiteX4" fmla="*/ 1252025 w 3249637"/>
                <a:gd name="connsiteY4" fmla="*/ 98474 h 1051236"/>
                <a:gd name="connsiteX5" fmla="*/ 2025748 w 3249637"/>
                <a:gd name="connsiteY5" fmla="*/ 112542 h 1051236"/>
                <a:gd name="connsiteX6" fmla="*/ 2039816 w 3249637"/>
                <a:gd name="connsiteY6" fmla="*/ 309489 h 1051236"/>
                <a:gd name="connsiteX7" fmla="*/ 2349305 w 3249637"/>
                <a:gd name="connsiteY7" fmla="*/ 323557 h 1051236"/>
                <a:gd name="connsiteX8" fmla="*/ 2377440 w 3249637"/>
                <a:gd name="connsiteY8" fmla="*/ 126609 h 1051236"/>
                <a:gd name="connsiteX9" fmla="*/ 3249637 w 3249637"/>
                <a:gd name="connsiteY9" fmla="*/ 0 h 1051236"/>
                <a:gd name="connsiteX10" fmla="*/ 2954216 w 3249637"/>
                <a:gd name="connsiteY10" fmla="*/ 731520 h 1051236"/>
                <a:gd name="connsiteX11" fmla="*/ 2051252 w 3249637"/>
                <a:gd name="connsiteY11" fmla="*/ 1049166 h 1051236"/>
                <a:gd name="connsiteX12" fmla="*/ 2026718 w 3249637"/>
                <a:gd name="connsiteY12" fmla="*/ 812137 h 1051236"/>
                <a:gd name="connsiteX13" fmla="*/ 1490354 w 3249637"/>
                <a:gd name="connsiteY13" fmla="*/ 1049166 h 1051236"/>
                <a:gd name="connsiteX14" fmla="*/ 464234 w 3249637"/>
                <a:gd name="connsiteY14" fmla="*/ 787791 h 1051236"/>
                <a:gd name="connsiteX15" fmla="*/ 0 w 3249637"/>
                <a:gd name="connsiteY15" fmla="*/ 14068 h 1051236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12137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63540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49744"/>
                <a:gd name="connsiteX1" fmla="*/ 858130 w 3249637"/>
                <a:gd name="connsiteY1" fmla="*/ 98474 h 1049744"/>
                <a:gd name="connsiteX2" fmla="*/ 858130 w 3249637"/>
                <a:gd name="connsiteY2" fmla="*/ 253219 h 1049744"/>
                <a:gd name="connsiteX3" fmla="*/ 1252025 w 3249637"/>
                <a:gd name="connsiteY3" fmla="*/ 267286 h 1049744"/>
                <a:gd name="connsiteX4" fmla="*/ 1252025 w 3249637"/>
                <a:gd name="connsiteY4" fmla="*/ 98474 h 1049744"/>
                <a:gd name="connsiteX5" fmla="*/ 2025748 w 3249637"/>
                <a:gd name="connsiteY5" fmla="*/ 112542 h 1049744"/>
                <a:gd name="connsiteX6" fmla="*/ 2039816 w 3249637"/>
                <a:gd name="connsiteY6" fmla="*/ 309489 h 1049744"/>
                <a:gd name="connsiteX7" fmla="*/ 2349305 w 3249637"/>
                <a:gd name="connsiteY7" fmla="*/ 323557 h 1049744"/>
                <a:gd name="connsiteX8" fmla="*/ 2377440 w 3249637"/>
                <a:gd name="connsiteY8" fmla="*/ 126609 h 1049744"/>
                <a:gd name="connsiteX9" fmla="*/ 3249637 w 3249637"/>
                <a:gd name="connsiteY9" fmla="*/ 0 h 1049744"/>
                <a:gd name="connsiteX10" fmla="*/ 2954216 w 3249637"/>
                <a:gd name="connsiteY10" fmla="*/ 731520 h 1049744"/>
                <a:gd name="connsiteX11" fmla="*/ 2051252 w 3249637"/>
                <a:gd name="connsiteY11" fmla="*/ 1049166 h 1049744"/>
                <a:gd name="connsiteX12" fmla="*/ 2026718 w 3249637"/>
                <a:gd name="connsiteY12" fmla="*/ 863540 h 1049744"/>
                <a:gd name="connsiteX13" fmla="*/ 1490354 w 3249637"/>
                <a:gd name="connsiteY13" fmla="*/ 1049166 h 1049744"/>
                <a:gd name="connsiteX14" fmla="*/ 464234 w 3249637"/>
                <a:gd name="connsiteY14" fmla="*/ 787791 h 1049744"/>
                <a:gd name="connsiteX15" fmla="*/ 0 w 3249637"/>
                <a:gd name="connsiteY15" fmla="*/ 14068 h 1049744"/>
                <a:gd name="connsiteX0" fmla="*/ 0 w 3249637"/>
                <a:gd name="connsiteY0" fmla="*/ 14068 h 1052547"/>
                <a:gd name="connsiteX1" fmla="*/ 858130 w 3249637"/>
                <a:gd name="connsiteY1" fmla="*/ 98474 h 1052547"/>
                <a:gd name="connsiteX2" fmla="*/ 858130 w 3249637"/>
                <a:gd name="connsiteY2" fmla="*/ 253219 h 1052547"/>
                <a:gd name="connsiteX3" fmla="*/ 1252025 w 3249637"/>
                <a:gd name="connsiteY3" fmla="*/ 267286 h 1052547"/>
                <a:gd name="connsiteX4" fmla="*/ 1252025 w 3249637"/>
                <a:gd name="connsiteY4" fmla="*/ 98474 h 1052547"/>
                <a:gd name="connsiteX5" fmla="*/ 2025748 w 3249637"/>
                <a:gd name="connsiteY5" fmla="*/ 112542 h 1052547"/>
                <a:gd name="connsiteX6" fmla="*/ 2039816 w 3249637"/>
                <a:gd name="connsiteY6" fmla="*/ 309489 h 1052547"/>
                <a:gd name="connsiteX7" fmla="*/ 2349305 w 3249637"/>
                <a:gd name="connsiteY7" fmla="*/ 323557 h 1052547"/>
                <a:gd name="connsiteX8" fmla="*/ 2377440 w 3249637"/>
                <a:gd name="connsiteY8" fmla="*/ 126609 h 1052547"/>
                <a:gd name="connsiteX9" fmla="*/ 3249637 w 3249637"/>
                <a:gd name="connsiteY9" fmla="*/ 0 h 1052547"/>
                <a:gd name="connsiteX10" fmla="*/ 2954216 w 3249637"/>
                <a:gd name="connsiteY10" fmla="*/ 731520 h 1052547"/>
                <a:gd name="connsiteX11" fmla="*/ 2051252 w 3249637"/>
                <a:gd name="connsiteY11" fmla="*/ 1049166 h 1052547"/>
                <a:gd name="connsiteX12" fmla="*/ 2026718 w 3249637"/>
                <a:gd name="connsiteY12" fmla="*/ 863540 h 1052547"/>
                <a:gd name="connsiteX13" fmla="*/ 1514740 w 3249637"/>
                <a:gd name="connsiteY13" fmla="*/ 843559 h 1052547"/>
                <a:gd name="connsiteX14" fmla="*/ 1490354 w 3249637"/>
                <a:gd name="connsiteY14" fmla="*/ 1049166 h 1052547"/>
                <a:gd name="connsiteX15" fmla="*/ 464234 w 3249637"/>
                <a:gd name="connsiteY15" fmla="*/ 787791 h 1052547"/>
                <a:gd name="connsiteX16" fmla="*/ 0 w 3249637"/>
                <a:gd name="connsiteY16" fmla="*/ 14068 h 1052547"/>
                <a:gd name="connsiteX0" fmla="*/ 0 w 3249637"/>
                <a:gd name="connsiteY0" fmla="*/ 14068 h 1053977"/>
                <a:gd name="connsiteX1" fmla="*/ 858130 w 3249637"/>
                <a:gd name="connsiteY1" fmla="*/ 98474 h 1053977"/>
                <a:gd name="connsiteX2" fmla="*/ 858130 w 3249637"/>
                <a:gd name="connsiteY2" fmla="*/ 253219 h 1053977"/>
                <a:gd name="connsiteX3" fmla="*/ 1252025 w 3249637"/>
                <a:gd name="connsiteY3" fmla="*/ 267286 h 1053977"/>
                <a:gd name="connsiteX4" fmla="*/ 1252025 w 3249637"/>
                <a:gd name="connsiteY4" fmla="*/ 98474 h 1053977"/>
                <a:gd name="connsiteX5" fmla="*/ 2025748 w 3249637"/>
                <a:gd name="connsiteY5" fmla="*/ 112542 h 1053977"/>
                <a:gd name="connsiteX6" fmla="*/ 2039816 w 3249637"/>
                <a:gd name="connsiteY6" fmla="*/ 309489 h 1053977"/>
                <a:gd name="connsiteX7" fmla="*/ 2349305 w 3249637"/>
                <a:gd name="connsiteY7" fmla="*/ 323557 h 1053977"/>
                <a:gd name="connsiteX8" fmla="*/ 2377440 w 3249637"/>
                <a:gd name="connsiteY8" fmla="*/ 126609 h 1053977"/>
                <a:gd name="connsiteX9" fmla="*/ 3249637 w 3249637"/>
                <a:gd name="connsiteY9" fmla="*/ 0 h 1053977"/>
                <a:gd name="connsiteX10" fmla="*/ 2954216 w 3249637"/>
                <a:gd name="connsiteY10" fmla="*/ 731520 h 1053977"/>
                <a:gd name="connsiteX11" fmla="*/ 2051252 w 3249637"/>
                <a:gd name="connsiteY11" fmla="*/ 1049166 h 1053977"/>
                <a:gd name="connsiteX12" fmla="*/ 2026718 w 3249637"/>
                <a:gd name="connsiteY12" fmla="*/ 863540 h 1053977"/>
                <a:gd name="connsiteX13" fmla="*/ 1587900 w 3249637"/>
                <a:gd name="connsiteY13" fmla="*/ 912094 h 1053977"/>
                <a:gd name="connsiteX14" fmla="*/ 1490354 w 3249637"/>
                <a:gd name="connsiteY14" fmla="*/ 1049166 h 1053977"/>
                <a:gd name="connsiteX15" fmla="*/ 464234 w 3249637"/>
                <a:gd name="connsiteY15" fmla="*/ 787791 h 1053977"/>
                <a:gd name="connsiteX16" fmla="*/ 0 w 3249637"/>
                <a:gd name="connsiteY16" fmla="*/ 14068 h 1053977"/>
                <a:gd name="connsiteX0" fmla="*/ 0 w 3249637"/>
                <a:gd name="connsiteY0" fmla="*/ 14068 h 1052818"/>
                <a:gd name="connsiteX1" fmla="*/ 858130 w 3249637"/>
                <a:gd name="connsiteY1" fmla="*/ 98474 h 1052818"/>
                <a:gd name="connsiteX2" fmla="*/ 858130 w 3249637"/>
                <a:gd name="connsiteY2" fmla="*/ 253219 h 1052818"/>
                <a:gd name="connsiteX3" fmla="*/ 1252025 w 3249637"/>
                <a:gd name="connsiteY3" fmla="*/ 267286 h 1052818"/>
                <a:gd name="connsiteX4" fmla="*/ 1252025 w 3249637"/>
                <a:gd name="connsiteY4" fmla="*/ 98474 h 1052818"/>
                <a:gd name="connsiteX5" fmla="*/ 2025748 w 3249637"/>
                <a:gd name="connsiteY5" fmla="*/ 112542 h 1052818"/>
                <a:gd name="connsiteX6" fmla="*/ 2039816 w 3249637"/>
                <a:gd name="connsiteY6" fmla="*/ 309489 h 1052818"/>
                <a:gd name="connsiteX7" fmla="*/ 2349305 w 3249637"/>
                <a:gd name="connsiteY7" fmla="*/ 323557 h 1052818"/>
                <a:gd name="connsiteX8" fmla="*/ 2377440 w 3249637"/>
                <a:gd name="connsiteY8" fmla="*/ 126609 h 1052818"/>
                <a:gd name="connsiteX9" fmla="*/ 3249637 w 3249637"/>
                <a:gd name="connsiteY9" fmla="*/ 0 h 1052818"/>
                <a:gd name="connsiteX10" fmla="*/ 2954216 w 3249637"/>
                <a:gd name="connsiteY10" fmla="*/ 731520 h 1052818"/>
                <a:gd name="connsiteX11" fmla="*/ 2051252 w 3249637"/>
                <a:gd name="connsiteY11" fmla="*/ 1049166 h 1052818"/>
                <a:gd name="connsiteX12" fmla="*/ 2026718 w 3249637"/>
                <a:gd name="connsiteY12" fmla="*/ 863540 h 1052818"/>
                <a:gd name="connsiteX13" fmla="*/ 1539127 w 3249637"/>
                <a:gd name="connsiteY13" fmla="*/ 860692 h 1052818"/>
                <a:gd name="connsiteX14" fmla="*/ 1490354 w 3249637"/>
                <a:gd name="connsiteY14" fmla="*/ 1049166 h 1052818"/>
                <a:gd name="connsiteX15" fmla="*/ 464234 w 3249637"/>
                <a:gd name="connsiteY15" fmla="*/ 787791 h 1052818"/>
                <a:gd name="connsiteX16" fmla="*/ 0 w 3249637"/>
                <a:gd name="connsiteY16" fmla="*/ 14068 h 1052818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539127 w 3249637"/>
                <a:gd name="connsiteY13" fmla="*/ 860692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9377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49637" h="1049166">
                  <a:moveTo>
                    <a:pt x="0" y="14068"/>
                  </a:moveTo>
                  <a:lnTo>
                    <a:pt x="858130" y="98474"/>
                  </a:lnTo>
                  <a:lnTo>
                    <a:pt x="858130" y="253219"/>
                  </a:lnTo>
                  <a:lnTo>
                    <a:pt x="1252025" y="267286"/>
                  </a:lnTo>
                  <a:lnTo>
                    <a:pt x="1252025" y="98474"/>
                  </a:lnTo>
                  <a:lnTo>
                    <a:pt x="2025748" y="112542"/>
                  </a:lnTo>
                  <a:lnTo>
                    <a:pt x="2039816" y="309489"/>
                  </a:lnTo>
                  <a:lnTo>
                    <a:pt x="2349305" y="323557"/>
                  </a:lnTo>
                  <a:lnTo>
                    <a:pt x="2377440" y="126609"/>
                  </a:lnTo>
                  <a:lnTo>
                    <a:pt x="3249637" y="0"/>
                  </a:lnTo>
                  <a:lnTo>
                    <a:pt x="2954216" y="731520"/>
                  </a:lnTo>
                  <a:cubicBezTo>
                    <a:pt x="2620712" y="825979"/>
                    <a:pt x="2384756" y="954707"/>
                    <a:pt x="2051252" y="1049166"/>
                  </a:cubicBezTo>
                  <a:cubicBezTo>
                    <a:pt x="2050922" y="998317"/>
                    <a:pt x="2050591" y="947469"/>
                    <a:pt x="2050261" y="896620"/>
                  </a:cubicBezTo>
                  <a:cubicBezTo>
                    <a:pt x="2001487" y="885198"/>
                    <a:pt x="1667757" y="895913"/>
                    <a:pt x="1492044" y="893771"/>
                  </a:cubicBezTo>
                  <a:cubicBezTo>
                    <a:pt x="1488971" y="952276"/>
                    <a:pt x="1486358" y="948985"/>
                    <a:pt x="1490354" y="1049166"/>
                  </a:cubicBezTo>
                  <a:lnTo>
                    <a:pt x="464234" y="787791"/>
                  </a:lnTo>
                  <a:lnTo>
                    <a:pt x="0" y="14068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6" name="グループ化 131"/>
          <p:cNvGrpSpPr>
            <a:grpSpLocks/>
          </p:cNvGrpSpPr>
          <p:nvPr/>
        </p:nvGrpSpPr>
        <p:grpSpPr bwMode="auto">
          <a:xfrm>
            <a:off x="1700213" y="3122613"/>
            <a:ext cx="7421562" cy="506412"/>
            <a:chOff x="1699937" y="3122992"/>
            <a:chExt cx="7422525" cy="505830"/>
          </a:xfrm>
        </p:grpSpPr>
        <p:sp>
          <p:nvSpPr>
            <p:cNvPr id="17" name="星 5 132"/>
            <p:cNvSpPr/>
            <p:nvPr/>
          </p:nvSpPr>
          <p:spPr>
            <a:xfrm rot="1987687">
              <a:off x="3662342" y="3427442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8" name="星 5 133"/>
            <p:cNvSpPr/>
            <p:nvPr/>
          </p:nvSpPr>
          <p:spPr>
            <a:xfrm rot="21251756">
              <a:off x="8892245" y="3122992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" name="星 5 134"/>
            <p:cNvSpPr/>
            <p:nvPr/>
          </p:nvSpPr>
          <p:spPr>
            <a:xfrm rot="20485317">
              <a:off x="2433457" y="3457569"/>
              <a:ext cx="134955" cy="134783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" name="星 5 135"/>
            <p:cNvSpPr/>
            <p:nvPr/>
          </p:nvSpPr>
          <p:spPr>
            <a:xfrm rot="19027845">
              <a:off x="6864744" y="3332301"/>
              <a:ext cx="134956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1" name="星 5 136"/>
            <p:cNvSpPr/>
            <p:nvPr/>
          </p:nvSpPr>
          <p:spPr>
            <a:xfrm rot="19454591">
              <a:off x="8852552" y="3265703"/>
              <a:ext cx="134956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2" name="星 5 137"/>
            <p:cNvSpPr/>
            <p:nvPr/>
          </p:nvSpPr>
          <p:spPr>
            <a:xfrm rot="2642594">
              <a:off x="8987507" y="3494040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3" name="星 5 138"/>
            <p:cNvSpPr/>
            <p:nvPr/>
          </p:nvSpPr>
          <p:spPr>
            <a:xfrm rot="1987687">
              <a:off x="3186030" y="3427442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4" name="星 5 139"/>
            <p:cNvSpPr/>
            <p:nvPr/>
          </p:nvSpPr>
          <p:spPr>
            <a:xfrm rot="1987687">
              <a:off x="5929586" y="3386214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5" name="星 5 140"/>
            <p:cNvSpPr/>
            <p:nvPr/>
          </p:nvSpPr>
          <p:spPr>
            <a:xfrm rot="1987687">
              <a:off x="7796728" y="3376700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6" name="星 5 141"/>
            <p:cNvSpPr/>
            <p:nvPr/>
          </p:nvSpPr>
          <p:spPr>
            <a:xfrm rot="1987687">
              <a:off x="8444512" y="3443298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7" name="星 5 142"/>
            <p:cNvSpPr/>
            <p:nvPr/>
          </p:nvSpPr>
          <p:spPr>
            <a:xfrm rot="21251756">
              <a:off x="8101568" y="3324372"/>
              <a:ext cx="134955" cy="134783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8" name="星 5 143"/>
            <p:cNvSpPr/>
            <p:nvPr/>
          </p:nvSpPr>
          <p:spPr>
            <a:xfrm rot="21251756">
              <a:off x="7415679" y="3457569"/>
              <a:ext cx="134955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" name="星 5 144"/>
            <p:cNvSpPr/>
            <p:nvPr/>
          </p:nvSpPr>
          <p:spPr>
            <a:xfrm rot="1987687">
              <a:off x="6675808" y="3394142"/>
              <a:ext cx="134955" cy="134783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" name="星 5 145"/>
            <p:cNvSpPr/>
            <p:nvPr/>
          </p:nvSpPr>
          <p:spPr>
            <a:xfrm rot="1987687">
              <a:off x="5329433" y="3424270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1" name="星 5 146"/>
            <p:cNvSpPr/>
            <p:nvPr/>
          </p:nvSpPr>
          <p:spPr>
            <a:xfrm rot="1987687">
              <a:off x="3784594" y="3471841"/>
              <a:ext cx="133367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2" name="星 5 147"/>
            <p:cNvSpPr/>
            <p:nvPr/>
          </p:nvSpPr>
          <p:spPr>
            <a:xfrm rot="20485317">
              <a:off x="1892049" y="3408414"/>
              <a:ext cx="133367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3" name="星 5 148"/>
            <p:cNvSpPr/>
            <p:nvPr/>
          </p:nvSpPr>
          <p:spPr>
            <a:xfrm rot="1987687">
              <a:off x="2255634" y="3360843"/>
              <a:ext cx="134955" cy="133197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4" name="星 5 149"/>
            <p:cNvSpPr/>
            <p:nvPr/>
          </p:nvSpPr>
          <p:spPr>
            <a:xfrm rot="19027845">
              <a:off x="4473659" y="3446470"/>
              <a:ext cx="134956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5" name="星 5 150"/>
            <p:cNvSpPr/>
            <p:nvPr/>
          </p:nvSpPr>
          <p:spPr>
            <a:xfrm rot="1987687">
              <a:off x="1699937" y="3452813"/>
              <a:ext cx="134955" cy="134782"/>
            </a:xfrm>
            <a:prstGeom prst="star5">
              <a:avLst/>
            </a:prstGeom>
            <a:solidFill>
              <a:srgbClr val="EAE9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6" name="星 5 151"/>
            <p:cNvSpPr/>
            <p:nvPr/>
          </p:nvSpPr>
          <p:spPr>
            <a:xfrm rot="1987687">
              <a:off x="2612867" y="3397313"/>
              <a:ext cx="134956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7" name="星 5 152"/>
            <p:cNvSpPr/>
            <p:nvPr/>
          </p:nvSpPr>
          <p:spPr>
            <a:xfrm rot="1987687">
              <a:off x="2104802" y="3454398"/>
              <a:ext cx="134956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8" name="星 5 153"/>
            <p:cNvSpPr/>
            <p:nvPr/>
          </p:nvSpPr>
          <p:spPr>
            <a:xfrm rot="1987687">
              <a:off x="4200573" y="3454398"/>
              <a:ext cx="134956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9" name="星 5 154"/>
            <p:cNvSpPr/>
            <p:nvPr/>
          </p:nvSpPr>
          <p:spPr>
            <a:xfrm rot="1987687">
              <a:off x="5548536" y="3435370"/>
              <a:ext cx="133367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0" name="星 5 155"/>
            <p:cNvSpPr/>
            <p:nvPr/>
          </p:nvSpPr>
          <p:spPr>
            <a:xfrm rot="1987687">
              <a:off x="6253478" y="3471841"/>
              <a:ext cx="133367" cy="134782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" name="星 5 156"/>
            <p:cNvSpPr/>
            <p:nvPr/>
          </p:nvSpPr>
          <p:spPr>
            <a:xfrm rot="21251756">
              <a:off x="8350837" y="3381457"/>
              <a:ext cx="134956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2" name="星 5 157"/>
            <p:cNvSpPr/>
            <p:nvPr/>
          </p:nvSpPr>
          <p:spPr>
            <a:xfrm rot="21251756">
              <a:off x="4837244" y="3419513"/>
              <a:ext cx="133367" cy="134783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3" name="星 5 158"/>
            <p:cNvSpPr/>
            <p:nvPr/>
          </p:nvSpPr>
          <p:spPr>
            <a:xfrm rot="21251756">
              <a:off x="3011382" y="3449641"/>
              <a:ext cx="134955" cy="134782"/>
            </a:xfrm>
            <a:prstGeom prst="star5">
              <a:avLst/>
            </a:prstGeom>
            <a:solidFill>
              <a:srgbClr val="B0B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4" name="星 5 159"/>
            <p:cNvSpPr/>
            <p:nvPr/>
          </p:nvSpPr>
          <p:spPr>
            <a:xfrm rot="1987687">
              <a:off x="3373379" y="3452813"/>
              <a:ext cx="134955" cy="134782"/>
            </a:xfrm>
            <a:prstGeom prst="star5">
              <a:avLst/>
            </a:prstGeom>
            <a:solidFill>
              <a:srgbClr val="E7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5" name="星 5 160"/>
            <p:cNvSpPr/>
            <p:nvPr/>
          </p:nvSpPr>
          <p:spPr>
            <a:xfrm rot="1987687">
              <a:off x="7134654" y="3479768"/>
              <a:ext cx="134956" cy="134783"/>
            </a:xfrm>
            <a:prstGeom prst="star5">
              <a:avLst/>
            </a:prstGeom>
            <a:solidFill>
              <a:srgbClr val="E7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6" name="星 5 161"/>
            <p:cNvSpPr/>
            <p:nvPr/>
          </p:nvSpPr>
          <p:spPr>
            <a:xfrm rot="1987687">
              <a:off x="8660440" y="3394142"/>
              <a:ext cx="134955" cy="134783"/>
            </a:xfrm>
            <a:prstGeom prst="star5">
              <a:avLst/>
            </a:prstGeom>
            <a:solidFill>
              <a:srgbClr val="E7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47" name="グループ化 162"/>
          <p:cNvGrpSpPr>
            <a:grpSpLocks/>
          </p:cNvGrpSpPr>
          <p:nvPr/>
        </p:nvGrpSpPr>
        <p:grpSpPr bwMode="auto">
          <a:xfrm>
            <a:off x="60325" y="0"/>
            <a:ext cx="2006600" cy="3687763"/>
            <a:chOff x="782638" y="-3080231"/>
            <a:chExt cx="4962525" cy="9122256"/>
          </a:xfrm>
        </p:grpSpPr>
        <p:grpSp>
          <p:nvGrpSpPr>
            <p:cNvPr id="48" name="グループ化 201"/>
            <p:cNvGrpSpPr>
              <a:grpSpLocks/>
            </p:cNvGrpSpPr>
            <p:nvPr/>
          </p:nvGrpSpPr>
          <p:grpSpPr bwMode="auto">
            <a:xfrm>
              <a:off x="782638" y="1698625"/>
              <a:ext cx="4962525" cy="4343400"/>
              <a:chOff x="1412289" y="2249713"/>
              <a:chExt cx="4332938" cy="3793067"/>
            </a:xfrm>
          </p:grpSpPr>
          <p:sp>
            <p:nvSpPr>
              <p:cNvPr id="51" name="フリーフォーム 166"/>
              <p:cNvSpPr/>
              <p:nvPr/>
            </p:nvSpPr>
            <p:spPr>
              <a:xfrm rot="21261940">
                <a:off x="1412289" y="4941953"/>
                <a:ext cx="3517084" cy="912211"/>
              </a:xfrm>
              <a:custGeom>
                <a:avLst/>
                <a:gdLst>
                  <a:gd name="connsiteX0" fmla="*/ 184150 w 4174067"/>
                  <a:gd name="connsiteY0" fmla="*/ 24342 h 1077384"/>
                  <a:gd name="connsiteX1" fmla="*/ 1149350 w 4174067"/>
                  <a:gd name="connsiteY1" fmla="*/ 297392 h 1077384"/>
                  <a:gd name="connsiteX2" fmla="*/ 3689350 w 4174067"/>
                  <a:gd name="connsiteY2" fmla="*/ 919692 h 1077384"/>
                  <a:gd name="connsiteX3" fmla="*/ 4057650 w 4174067"/>
                  <a:gd name="connsiteY3" fmla="*/ 1072092 h 1077384"/>
                  <a:gd name="connsiteX4" fmla="*/ 3390900 w 4174067"/>
                  <a:gd name="connsiteY4" fmla="*/ 951442 h 1077384"/>
                  <a:gd name="connsiteX5" fmla="*/ 1136650 w 4174067"/>
                  <a:gd name="connsiteY5" fmla="*/ 405342 h 1077384"/>
                  <a:gd name="connsiteX6" fmla="*/ 158750 w 4174067"/>
                  <a:gd name="connsiteY6" fmla="*/ 151342 h 1077384"/>
                  <a:gd name="connsiteX7" fmla="*/ 184150 w 4174067"/>
                  <a:gd name="connsiteY7" fmla="*/ 24342 h 1077384"/>
                  <a:gd name="connsiteX0" fmla="*/ 245533 w 4235450"/>
                  <a:gd name="connsiteY0" fmla="*/ 78317 h 1131359"/>
                  <a:gd name="connsiteX1" fmla="*/ 1210733 w 4235450"/>
                  <a:gd name="connsiteY1" fmla="*/ 351367 h 1131359"/>
                  <a:gd name="connsiteX2" fmla="*/ 3750733 w 4235450"/>
                  <a:gd name="connsiteY2" fmla="*/ 973667 h 1131359"/>
                  <a:gd name="connsiteX3" fmla="*/ 4119033 w 4235450"/>
                  <a:gd name="connsiteY3" fmla="*/ 1126067 h 1131359"/>
                  <a:gd name="connsiteX4" fmla="*/ 3452283 w 4235450"/>
                  <a:gd name="connsiteY4" fmla="*/ 1005417 h 1131359"/>
                  <a:gd name="connsiteX5" fmla="*/ 1198033 w 4235450"/>
                  <a:gd name="connsiteY5" fmla="*/ 459317 h 1131359"/>
                  <a:gd name="connsiteX6" fmla="*/ 220133 w 4235450"/>
                  <a:gd name="connsiteY6" fmla="*/ 205317 h 1131359"/>
                  <a:gd name="connsiteX7" fmla="*/ 4233 w 4235450"/>
                  <a:gd name="connsiteY7" fmla="*/ 21167 h 1131359"/>
                  <a:gd name="connsiteX8" fmla="*/ 245533 w 4235450"/>
                  <a:gd name="connsiteY8" fmla="*/ 78317 h 1131359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52942 w 4268259"/>
                  <a:gd name="connsiteY6" fmla="*/ 18944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78342 w 4268259"/>
                  <a:gd name="connsiteY6" fmla="*/ 18309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374650 w 4282017"/>
                  <a:gd name="connsiteY0" fmla="*/ 88900 h 1110192"/>
                  <a:gd name="connsiteX1" fmla="*/ 1257300 w 4282017"/>
                  <a:gd name="connsiteY1" fmla="*/ 330200 h 1110192"/>
                  <a:gd name="connsiteX2" fmla="*/ 3797300 w 4282017"/>
                  <a:gd name="connsiteY2" fmla="*/ 952500 h 1110192"/>
                  <a:gd name="connsiteX3" fmla="*/ 4165600 w 4282017"/>
                  <a:gd name="connsiteY3" fmla="*/ 1104900 h 1110192"/>
                  <a:gd name="connsiteX4" fmla="*/ 3498850 w 4282017"/>
                  <a:gd name="connsiteY4" fmla="*/ 984250 h 1110192"/>
                  <a:gd name="connsiteX5" fmla="*/ 1244600 w 4282017"/>
                  <a:gd name="connsiteY5" fmla="*/ 438150 h 1110192"/>
                  <a:gd name="connsiteX6" fmla="*/ 292100 w 4282017"/>
                  <a:gd name="connsiteY6" fmla="*/ 177800 h 1110192"/>
                  <a:gd name="connsiteX7" fmla="*/ 69850 w 4282017"/>
                  <a:gd name="connsiteY7" fmla="*/ 88901 h 1110192"/>
                  <a:gd name="connsiteX8" fmla="*/ 50800 w 4282017"/>
                  <a:gd name="connsiteY8" fmla="*/ 0 h 1110192"/>
                  <a:gd name="connsiteX9" fmla="*/ 374650 w 4282017"/>
                  <a:gd name="connsiteY9" fmla="*/ 88900 h 1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82017" h="1110192">
                    <a:moveTo>
                      <a:pt x="374650" y="88900"/>
                    </a:moveTo>
                    <a:cubicBezTo>
                      <a:pt x="539750" y="113242"/>
                      <a:pt x="686858" y="186267"/>
                      <a:pt x="1257300" y="330200"/>
                    </a:cubicBezTo>
                    <a:lnTo>
                      <a:pt x="3797300" y="952500"/>
                    </a:lnTo>
                    <a:cubicBezTo>
                      <a:pt x="4282017" y="1081617"/>
                      <a:pt x="4215342" y="1099608"/>
                      <a:pt x="4165600" y="1104900"/>
                    </a:cubicBezTo>
                    <a:cubicBezTo>
                      <a:pt x="4115858" y="1110192"/>
                      <a:pt x="3985683" y="1095375"/>
                      <a:pt x="3498850" y="984250"/>
                    </a:cubicBezTo>
                    <a:cubicBezTo>
                      <a:pt x="3012017" y="873125"/>
                      <a:pt x="1779058" y="572558"/>
                      <a:pt x="1244600" y="438150"/>
                    </a:cubicBezTo>
                    <a:cubicBezTo>
                      <a:pt x="710142" y="303742"/>
                      <a:pt x="487892" y="236008"/>
                      <a:pt x="292100" y="177800"/>
                    </a:cubicBezTo>
                    <a:cubicBezTo>
                      <a:pt x="96308" y="119592"/>
                      <a:pt x="110066" y="118534"/>
                      <a:pt x="69850" y="88901"/>
                    </a:cubicBezTo>
                    <a:cubicBezTo>
                      <a:pt x="29634" y="59268"/>
                      <a:pt x="0" y="0"/>
                      <a:pt x="50800" y="0"/>
                    </a:cubicBezTo>
                    <a:cubicBezTo>
                      <a:pt x="101600" y="0"/>
                      <a:pt x="196850" y="45508"/>
                      <a:pt x="374650" y="88900"/>
                    </a:cubicBezTo>
                    <a:close/>
                  </a:path>
                </a:pathLst>
              </a:custGeom>
              <a:solidFill>
                <a:srgbClr val="996633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2" name="フリーフォーム 167"/>
              <p:cNvSpPr/>
              <p:nvPr/>
            </p:nvSpPr>
            <p:spPr>
              <a:xfrm rot="21102354">
                <a:off x="4267778" y="5312324"/>
                <a:ext cx="1477449" cy="730456"/>
              </a:xfrm>
              <a:custGeom>
                <a:avLst/>
                <a:gdLst>
                  <a:gd name="connsiteX0" fmla="*/ 212876 w 1894114"/>
                  <a:gd name="connsiteY0" fmla="*/ 70152 h 713619"/>
                  <a:gd name="connsiteX1" fmla="*/ 430590 w 1894114"/>
                  <a:gd name="connsiteY1" fmla="*/ 229810 h 713619"/>
                  <a:gd name="connsiteX2" fmla="*/ 822476 w 1894114"/>
                  <a:gd name="connsiteY2" fmla="*/ 229810 h 713619"/>
                  <a:gd name="connsiteX3" fmla="*/ 1519162 w 1894114"/>
                  <a:gd name="connsiteY3" fmla="*/ 157238 h 713619"/>
                  <a:gd name="connsiteX4" fmla="*/ 1838476 w 1894114"/>
                  <a:gd name="connsiteY4" fmla="*/ 99181 h 713619"/>
                  <a:gd name="connsiteX5" fmla="*/ 1606247 w 1894114"/>
                  <a:gd name="connsiteY5" fmla="*/ 200781 h 713619"/>
                  <a:gd name="connsiteX6" fmla="*/ 1809447 w 1894114"/>
                  <a:gd name="connsiteY6" fmla="*/ 200781 h 713619"/>
                  <a:gd name="connsiteX7" fmla="*/ 1490133 w 1894114"/>
                  <a:gd name="connsiteY7" fmla="*/ 258838 h 713619"/>
                  <a:gd name="connsiteX8" fmla="*/ 1838476 w 1894114"/>
                  <a:gd name="connsiteY8" fmla="*/ 258838 h 713619"/>
                  <a:gd name="connsiteX9" fmla="*/ 1562704 w 1894114"/>
                  <a:gd name="connsiteY9" fmla="*/ 302381 h 713619"/>
                  <a:gd name="connsiteX10" fmla="*/ 1882019 w 1894114"/>
                  <a:gd name="connsiteY10" fmla="*/ 360438 h 713619"/>
                  <a:gd name="connsiteX11" fmla="*/ 1490133 w 1894114"/>
                  <a:gd name="connsiteY11" fmla="*/ 374952 h 713619"/>
                  <a:gd name="connsiteX12" fmla="*/ 1867504 w 1894114"/>
                  <a:gd name="connsiteY12" fmla="*/ 418495 h 713619"/>
                  <a:gd name="connsiteX13" fmla="*/ 1432076 w 1894114"/>
                  <a:gd name="connsiteY13" fmla="*/ 433010 h 713619"/>
                  <a:gd name="connsiteX14" fmla="*/ 1823962 w 1894114"/>
                  <a:gd name="connsiteY14" fmla="*/ 520095 h 713619"/>
                  <a:gd name="connsiteX15" fmla="*/ 1461104 w 1894114"/>
                  <a:gd name="connsiteY15" fmla="*/ 505581 h 713619"/>
                  <a:gd name="connsiteX16" fmla="*/ 1722362 w 1894114"/>
                  <a:gd name="connsiteY16" fmla="*/ 636210 h 713619"/>
                  <a:gd name="connsiteX17" fmla="*/ 1432076 w 1894114"/>
                  <a:gd name="connsiteY17" fmla="*/ 563638 h 713619"/>
                  <a:gd name="connsiteX18" fmla="*/ 1620762 w 1894114"/>
                  <a:gd name="connsiteY18" fmla="*/ 708781 h 713619"/>
                  <a:gd name="connsiteX19" fmla="*/ 1286933 w 1894114"/>
                  <a:gd name="connsiteY19" fmla="*/ 592667 h 713619"/>
                  <a:gd name="connsiteX20" fmla="*/ 575733 w 1894114"/>
                  <a:gd name="connsiteY20" fmla="*/ 374952 h 713619"/>
                  <a:gd name="connsiteX21" fmla="*/ 256419 w 1894114"/>
                  <a:gd name="connsiteY21" fmla="*/ 345924 h 713619"/>
                  <a:gd name="connsiteX22" fmla="*/ 24190 w 1894114"/>
                  <a:gd name="connsiteY22" fmla="*/ 403981 h 713619"/>
                  <a:gd name="connsiteX23" fmla="*/ 111276 w 1894114"/>
                  <a:gd name="connsiteY23" fmla="*/ 258838 h 713619"/>
                  <a:gd name="connsiteX24" fmla="*/ 96762 w 1894114"/>
                  <a:gd name="connsiteY24" fmla="*/ 26610 h 713619"/>
                  <a:gd name="connsiteX25" fmla="*/ 212876 w 1894114"/>
                  <a:gd name="connsiteY25" fmla="*/ 70152 h 713619"/>
                  <a:gd name="connsiteX0" fmla="*/ 212876 w 1894114"/>
                  <a:gd name="connsiteY0" fmla="*/ 4838 h 648305"/>
                  <a:gd name="connsiteX1" fmla="*/ 430590 w 1894114"/>
                  <a:gd name="connsiteY1" fmla="*/ 164496 h 648305"/>
                  <a:gd name="connsiteX2" fmla="*/ 822476 w 1894114"/>
                  <a:gd name="connsiteY2" fmla="*/ 164496 h 648305"/>
                  <a:gd name="connsiteX3" fmla="*/ 1519162 w 1894114"/>
                  <a:gd name="connsiteY3" fmla="*/ 91924 h 648305"/>
                  <a:gd name="connsiteX4" fmla="*/ 1838476 w 1894114"/>
                  <a:gd name="connsiteY4" fmla="*/ 33867 h 648305"/>
                  <a:gd name="connsiteX5" fmla="*/ 1606247 w 1894114"/>
                  <a:gd name="connsiteY5" fmla="*/ 135467 h 648305"/>
                  <a:gd name="connsiteX6" fmla="*/ 1809447 w 1894114"/>
                  <a:gd name="connsiteY6" fmla="*/ 135467 h 648305"/>
                  <a:gd name="connsiteX7" fmla="*/ 1490133 w 1894114"/>
                  <a:gd name="connsiteY7" fmla="*/ 193524 h 648305"/>
                  <a:gd name="connsiteX8" fmla="*/ 1838476 w 1894114"/>
                  <a:gd name="connsiteY8" fmla="*/ 193524 h 648305"/>
                  <a:gd name="connsiteX9" fmla="*/ 1562704 w 1894114"/>
                  <a:gd name="connsiteY9" fmla="*/ 237067 h 648305"/>
                  <a:gd name="connsiteX10" fmla="*/ 1882019 w 1894114"/>
                  <a:gd name="connsiteY10" fmla="*/ 295124 h 648305"/>
                  <a:gd name="connsiteX11" fmla="*/ 1490133 w 1894114"/>
                  <a:gd name="connsiteY11" fmla="*/ 309638 h 648305"/>
                  <a:gd name="connsiteX12" fmla="*/ 1867504 w 1894114"/>
                  <a:gd name="connsiteY12" fmla="*/ 353181 h 648305"/>
                  <a:gd name="connsiteX13" fmla="*/ 1432076 w 1894114"/>
                  <a:gd name="connsiteY13" fmla="*/ 367696 h 648305"/>
                  <a:gd name="connsiteX14" fmla="*/ 1823962 w 1894114"/>
                  <a:gd name="connsiteY14" fmla="*/ 454781 h 648305"/>
                  <a:gd name="connsiteX15" fmla="*/ 1461104 w 1894114"/>
                  <a:gd name="connsiteY15" fmla="*/ 440267 h 648305"/>
                  <a:gd name="connsiteX16" fmla="*/ 1722362 w 1894114"/>
                  <a:gd name="connsiteY16" fmla="*/ 570896 h 648305"/>
                  <a:gd name="connsiteX17" fmla="*/ 1432076 w 1894114"/>
                  <a:gd name="connsiteY17" fmla="*/ 498324 h 648305"/>
                  <a:gd name="connsiteX18" fmla="*/ 1620762 w 1894114"/>
                  <a:gd name="connsiteY18" fmla="*/ 643467 h 648305"/>
                  <a:gd name="connsiteX19" fmla="*/ 1286933 w 1894114"/>
                  <a:gd name="connsiteY19" fmla="*/ 527353 h 648305"/>
                  <a:gd name="connsiteX20" fmla="*/ 575733 w 1894114"/>
                  <a:gd name="connsiteY20" fmla="*/ 309638 h 648305"/>
                  <a:gd name="connsiteX21" fmla="*/ 256419 w 1894114"/>
                  <a:gd name="connsiteY21" fmla="*/ 280610 h 648305"/>
                  <a:gd name="connsiteX22" fmla="*/ 24190 w 1894114"/>
                  <a:gd name="connsiteY22" fmla="*/ 338667 h 648305"/>
                  <a:gd name="connsiteX23" fmla="*/ 111276 w 1894114"/>
                  <a:gd name="connsiteY23" fmla="*/ 193524 h 648305"/>
                  <a:gd name="connsiteX24" fmla="*/ 212876 w 1894114"/>
                  <a:gd name="connsiteY24" fmla="*/ 4838 h 648305"/>
                  <a:gd name="connsiteX0" fmla="*/ 116114 w 1797352"/>
                  <a:gd name="connsiteY0" fmla="*/ 4838 h 648305"/>
                  <a:gd name="connsiteX1" fmla="*/ 333828 w 1797352"/>
                  <a:gd name="connsiteY1" fmla="*/ 164496 h 648305"/>
                  <a:gd name="connsiteX2" fmla="*/ 725714 w 1797352"/>
                  <a:gd name="connsiteY2" fmla="*/ 164496 h 648305"/>
                  <a:gd name="connsiteX3" fmla="*/ 1422400 w 1797352"/>
                  <a:gd name="connsiteY3" fmla="*/ 91924 h 648305"/>
                  <a:gd name="connsiteX4" fmla="*/ 1741714 w 1797352"/>
                  <a:gd name="connsiteY4" fmla="*/ 33867 h 648305"/>
                  <a:gd name="connsiteX5" fmla="*/ 1509485 w 1797352"/>
                  <a:gd name="connsiteY5" fmla="*/ 135467 h 648305"/>
                  <a:gd name="connsiteX6" fmla="*/ 1712685 w 1797352"/>
                  <a:gd name="connsiteY6" fmla="*/ 135467 h 648305"/>
                  <a:gd name="connsiteX7" fmla="*/ 1393371 w 1797352"/>
                  <a:gd name="connsiteY7" fmla="*/ 193524 h 648305"/>
                  <a:gd name="connsiteX8" fmla="*/ 1741714 w 1797352"/>
                  <a:gd name="connsiteY8" fmla="*/ 193524 h 648305"/>
                  <a:gd name="connsiteX9" fmla="*/ 1465942 w 1797352"/>
                  <a:gd name="connsiteY9" fmla="*/ 237067 h 648305"/>
                  <a:gd name="connsiteX10" fmla="*/ 1785257 w 1797352"/>
                  <a:gd name="connsiteY10" fmla="*/ 295124 h 648305"/>
                  <a:gd name="connsiteX11" fmla="*/ 1393371 w 1797352"/>
                  <a:gd name="connsiteY11" fmla="*/ 309638 h 648305"/>
                  <a:gd name="connsiteX12" fmla="*/ 1770742 w 1797352"/>
                  <a:gd name="connsiteY12" fmla="*/ 353181 h 648305"/>
                  <a:gd name="connsiteX13" fmla="*/ 1335314 w 1797352"/>
                  <a:gd name="connsiteY13" fmla="*/ 367696 h 648305"/>
                  <a:gd name="connsiteX14" fmla="*/ 1727200 w 1797352"/>
                  <a:gd name="connsiteY14" fmla="*/ 454781 h 648305"/>
                  <a:gd name="connsiteX15" fmla="*/ 1364342 w 1797352"/>
                  <a:gd name="connsiteY15" fmla="*/ 440267 h 648305"/>
                  <a:gd name="connsiteX16" fmla="*/ 1625600 w 1797352"/>
                  <a:gd name="connsiteY16" fmla="*/ 570896 h 648305"/>
                  <a:gd name="connsiteX17" fmla="*/ 1335314 w 1797352"/>
                  <a:gd name="connsiteY17" fmla="*/ 498324 h 648305"/>
                  <a:gd name="connsiteX18" fmla="*/ 1524000 w 1797352"/>
                  <a:gd name="connsiteY18" fmla="*/ 643467 h 648305"/>
                  <a:gd name="connsiteX19" fmla="*/ 1190171 w 1797352"/>
                  <a:gd name="connsiteY19" fmla="*/ 527353 h 648305"/>
                  <a:gd name="connsiteX20" fmla="*/ 478971 w 1797352"/>
                  <a:gd name="connsiteY20" fmla="*/ 309638 h 648305"/>
                  <a:gd name="connsiteX21" fmla="*/ 159657 w 1797352"/>
                  <a:gd name="connsiteY21" fmla="*/ 280610 h 648305"/>
                  <a:gd name="connsiteX22" fmla="*/ 29028 w 1797352"/>
                  <a:gd name="connsiteY22" fmla="*/ 317471 h 648305"/>
                  <a:gd name="connsiteX23" fmla="*/ 14514 w 1797352"/>
                  <a:gd name="connsiteY23" fmla="*/ 193524 h 648305"/>
                  <a:gd name="connsiteX24" fmla="*/ 116114 w 1797352"/>
                  <a:gd name="connsiteY24" fmla="*/ 4838 h 64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797352" h="648305">
                    <a:moveTo>
                      <a:pt x="116114" y="4838"/>
                    </a:moveTo>
                    <a:cubicBezTo>
                      <a:pt x="169333" y="0"/>
                      <a:pt x="232228" y="137886"/>
                      <a:pt x="333828" y="164496"/>
                    </a:cubicBezTo>
                    <a:cubicBezTo>
                      <a:pt x="435428" y="191106"/>
                      <a:pt x="544285" y="176591"/>
                      <a:pt x="725714" y="164496"/>
                    </a:cubicBezTo>
                    <a:cubicBezTo>
                      <a:pt x="907143" y="152401"/>
                      <a:pt x="1253067" y="113696"/>
                      <a:pt x="1422400" y="91924"/>
                    </a:cubicBezTo>
                    <a:cubicBezTo>
                      <a:pt x="1591733" y="70152"/>
                      <a:pt x="1727200" y="26610"/>
                      <a:pt x="1741714" y="33867"/>
                    </a:cubicBezTo>
                    <a:cubicBezTo>
                      <a:pt x="1756228" y="41124"/>
                      <a:pt x="1514323" y="118534"/>
                      <a:pt x="1509485" y="135467"/>
                    </a:cubicBezTo>
                    <a:cubicBezTo>
                      <a:pt x="1504647" y="152400"/>
                      <a:pt x="1732037" y="125791"/>
                      <a:pt x="1712685" y="135467"/>
                    </a:cubicBezTo>
                    <a:cubicBezTo>
                      <a:pt x="1693333" y="145143"/>
                      <a:pt x="1388533" y="183848"/>
                      <a:pt x="1393371" y="193524"/>
                    </a:cubicBezTo>
                    <a:cubicBezTo>
                      <a:pt x="1398209" y="203200"/>
                      <a:pt x="1729619" y="186267"/>
                      <a:pt x="1741714" y="193524"/>
                    </a:cubicBezTo>
                    <a:cubicBezTo>
                      <a:pt x="1753809" y="200781"/>
                      <a:pt x="1458685" y="220134"/>
                      <a:pt x="1465942" y="237067"/>
                    </a:cubicBezTo>
                    <a:cubicBezTo>
                      <a:pt x="1473199" y="254000"/>
                      <a:pt x="1797352" y="283029"/>
                      <a:pt x="1785257" y="295124"/>
                    </a:cubicBezTo>
                    <a:cubicBezTo>
                      <a:pt x="1773162" y="307219"/>
                      <a:pt x="1395790" y="299962"/>
                      <a:pt x="1393371" y="309638"/>
                    </a:cubicBezTo>
                    <a:cubicBezTo>
                      <a:pt x="1390952" y="319314"/>
                      <a:pt x="1780418" y="343505"/>
                      <a:pt x="1770742" y="353181"/>
                    </a:cubicBezTo>
                    <a:cubicBezTo>
                      <a:pt x="1761066" y="362857"/>
                      <a:pt x="1342571" y="350763"/>
                      <a:pt x="1335314" y="367696"/>
                    </a:cubicBezTo>
                    <a:cubicBezTo>
                      <a:pt x="1328057" y="384629"/>
                      <a:pt x="1722362" y="442686"/>
                      <a:pt x="1727200" y="454781"/>
                    </a:cubicBezTo>
                    <a:cubicBezTo>
                      <a:pt x="1732038" y="466876"/>
                      <a:pt x="1381275" y="420915"/>
                      <a:pt x="1364342" y="440267"/>
                    </a:cubicBezTo>
                    <a:cubicBezTo>
                      <a:pt x="1347409" y="459619"/>
                      <a:pt x="1630438" y="561220"/>
                      <a:pt x="1625600" y="570896"/>
                    </a:cubicBezTo>
                    <a:cubicBezTo>
                      <a:pt x="1620762" y="580572"/>
                      <a:pt x="1352247" y="486229"/>
                      <a:pt x="1335314" y="498324"/>
                    </a:cubicBezTo>
                    <a:cubicBezTo>
                      <a:pt x="1318381" y="510419"/>
                      <a:pt x="1548190" y="638629"/>
                      <a:pt x="1524000" y="643467"/>
                    </a:cubicBezTo>
                    <a:cubicBezTo>
                      <a:pt x="1499810" y="648305"/>
                      <a:pt x="1364342" y="582991"/>
                      <a:pt x="1190171" y="527353"/>
                    </a:cubicBezTo>
                    <a:cubicBezTo>
                      <a:pt x="1016000" y="471715"/>
                      <a:pt x="650723" y="350762"/>
                      <a:pt x="478971" y="309638"/>
                    </a:cubicBezTo>
                    <a:cubicBezTo>
                      <a:pt x="307219" y="268514"/>
                      <a:pt x="234647" y="279305"/>
                      <a:pt x="159657" y="280610"/>
                    </a:cubicBezTo>
                    <a:cubicBezTo>
                      <a:pt x="84667" y="281915"/>
                      <a:pt x="53218" y="331985"/>
                      <a:pt x="29028" y="317471"/>
                    </a:cubicBezTo>
                    <a:cubicBezTo>
                      <a:pt x="4838" y="302957"/>
                      <a:pt x="0" y="245629"/>
                      <a:pt x="14514" y="193524"/>
                    </a:cubicBezTo>
                    <a:cubicBezTo>
                      <a:pt x="29028" y="141419"/>
                      <a:pt x="62895" y="9676"/>
                      <a:pt x="116114" y="4838"/>
                    </a:cubicBezTo>
                    <a:close/>
                  </a:path>
                </a:pathLst>
              </a:custGeom>
              <a:solidFill>
                <a:srgbClr val="C68C5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3" name="フリーフォーム 168"/>
              <p:cNvSpPr/>
              <p:nvPr/>
            </p:nvSpPr>
            <p:spPr>
              <a:xfrm rot="455936">
                <a:off x="2591506" y="5370625"/>
                <a:ext cx="514194" cy="425241"/>
              </a:xfrm>
              <a:custGeom>
                <a:avLst/>
                <a:gdLst>
                  <a:gd name="connsiteX0" fmla="*/ 234950 w 628650"/>
                  <a:gd name="connsiteY0" fmla="*/ 0 h 516467"/>
                  <a:gd name="connsiteX1" fmla="*/ 101600 w 628650"/>
                  <a:gd name="connsiteY1" fmla="*/ 228600 h 516467"/>
                  <a:gd name="connsiteX2" fmla="*/ 0 w 628650"/>
                  <a:gd name="connsiteY2" fmla="*/ 387350 h 516467"/>
                  <a:gd name="connsiteX3" fmla="*/ 101600 w 628650"/>
                  <a:gd name="connsiteY3" fmla="*/ 476250 h 516467"/>
                  <a:gd name="connsiteX4" fmla="*/ 520700 w 628650"/>
                  <a:gd name="connsiteY4" fmla="*/ 501650 h 516467"/>
                  <a:gd name="connsiteX5" fmla="*/ 628650 w 628650"/>
                  <a:gd name="connsiteY5" fmla="*/ 387350 h 51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8650" h="516467">
                    <a:moveTo>
                      <a:pt x="234950" y="0"/>
                    </a:moveTo>
                    <a:cubicBezTo>
                      <a:pt x="187854" y="82021"/>
                      <a:pt x="140758" y="164042"/>
                      <a:pt x="101600" y="228600"/>
                    </a:cubicBezTo>
                    <a:cubicBezTo>
                      <a:pt x="62442" y="293158"/>
                      <a:pt x="0" y="346075"/>
                      <a:pt x="0" y="387350"/>
                    </a:cubicBezTo>
                    <a:cubicBezTo>
                      <a:pt x="0" y="428625"/>
                      <a:pt x="14817" y="457200"/>
                      <a:pt x="101600" y="476250"/>
                    </a:cubicBezTo>
                    <a:cubicBezTo>
                      <a:pt x="188383" y="495300"/>
                      <a:pt x="432858" y="516467"/>
                      <a:pt x="520700" y="501650"/>
                    </a:cubicBezTo>
                    <a:cubicBezTo>
                      <a:pt x="608542" y="486833"/>
                      <a:pt x="618596" y="437091"/>
                      <a:pt x="628650" y="3873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4" name="Freeform 253"/>
              <p:cNvSpPr>
                <a:spLocks/>
              </p:cNvSpPr>
              <p:nvPr/>
            </p:nvSpPr>
            <p:spPr bwMode="auto">
              <a:xfrm flipH="1">
                <a:off x="2793757" y="4533860"/>
                <a:ext cx="716442" cy="1069962"/>
              </a:xfrm>
              <a:custGeom>
                <a:avLst/>
                <a:gdLst>
                  <a:gd name="T0" fmla="*/ 423575597 w 756"/>
                  <a:gd name="T1" fmla="*/ 80614312 h 1131"/>
                  <a:gd name="T2" fmla="*/ 640288957 w 756"/>
                  <a:gd name="T3" fmla="*/ 243634512 h 1131"/>
                  <a:gd name="T4" fmla="*/ 615214489 w 756"/>
                  <a:gd name="T5" fmla="*/ 257069915 h 1131"/>
                  <a:gd name="T6" fmla="*/ 672527019 w 756"/>
                  <a:gd name="T7" fmla="*/ 377991383 h 1131"/>
                  <a:gd name="T8" fmla="*/ 591931391 w 756"/>
                  <a:gd name="T9" fmla="*/ 360972827 h 1131"/>
                  <a:gd name="T10" fmla="*/ 536410232 w 756"/>
                  <a:gd name="T11" fmla="*/ 341267380 h 1131"/>
                  <a:gd name="T12" fmla="*/ 528350480 w 756"/>
                  <a:gd name="T13" fmla="*/ 375304492 h 1131"/>
                  <a:gd name="T14" fmla="*/ 550738365 w 756"/>
                  <a:gd name="T15" fmla="*/ 735381057 h 1131"/>
                  <a:gd name="T16" fmla="*/ 527455268 w 756"/>
                  <a:gd name="T17" fmla="*/ 933334631 h 1131"/>
                  <a:gd name="T18" fmla="*/ 399397287 w 756"/>
                  <a:gd name="T19" fmla="*/ 1002304169 h 1131"/>
                  <a:gd name="T20" fmla="*/ 118206857 w 756"/>
                  <a:gd name="T21" fmla="*/ 957518546 h 1131"/>
                  <a:gd name="T22" fmla="*/ 34029433 w 756"/>
                  <a:gd name="T23" fmla="*/ 730902590 h 1131"/>
                  <a:gd name="T24" fmla="*/ 13432920 w 756"/>
                  <a:gd name="T25" fmla="*/ 552655410 h 1131"/>
                  <a:gd name="T26" fmla="*/ 13432920 w 756"/>
                  <a:gd name="T27" fmla="*/ 286628559 h 1131"/>
                  <a:gd name="T28" fmla="*/ 91341964 w 756"/>
                  <a:gd name="T29" fmla="*/ 147793221 h 1131"/>
                  <a:gd name="T30" fmla="*/ 222981741 w 756"/>
                  <a:gd name="T31" fmla="*/ 60012603 h 1131"/>
                  <a:gd name="T32" fmla="*/ 300890784 w 756"/>
                  <a:gd name="T33" fmla="*/ 4478468 h 1131"/>
                  <a:gd name="T34" fmla="*/ 423575597 w 756"/>
                  <a:gd name="T35" fmla="*/ 80614312 h 113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56"/>
                  <a:gd name="T55" fmla="*/ 0 h 1131"/>
                  <a:gd name="T56" fmla="*/ 756 w 756"/>
                  <a:gd name="T57" fmla="*/ 1131 h 113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56" h="1131">
                    <a:moveTo>
                      <a:pt x="473" y="90"/>
                    </a:moveTo>
                    <a:cubicBezTo>
                      <a:pt x="536" y="135"/>
                      <a:pt x="679" y="239"/>
                      <a:pt x="715" y="272"/>
                    </a:cubicBezTo>
                    <a:cubicBezTo>
                      <a:pt x="751" y="305"/>
                      <a:pt x="682" y="262"/>
                      <a:pt x="687" y="287"/>
                    </a:cubicBezTo>
                    <a:cubicBezTo>
                      <a:pt x="693" y="311"/>
                      <a:pt x="756" y="403"/>
                      <a:pt x="751" y="422"/>
                    </a:cubicBezTo>
                    <a:cubicBezTo>
                      <a:pt x="747" y="441"/>
                      <a:pt x="686" y="410"/>
                      <a:pt x="661" y="403"/>
                    </a:cubicBezTo>
                    <a:cubicBezTo>
                      <a:pt x="636" y="396"/>
                      <a:pt x="610" y="379"/>
                      <a:pt x="599" y="381"/>
                    </a:cubicBezTo>
                    <a:cubicBezTo>
                      <a:pt x="588" y="384"/>
                      <a:pt x="588" y="345"/>
                      <a:pt x="590" y="419"/>
                    </a:cubicBezTo>
                    <a:cubicBezTo>
                      <a:pt x="592" y="492"/>
                      <a:pt x="597" y="703"/>
                      <a:pt x="615" y="821"/>
                    </a:cubicBezTo>
                    <a:cubicBezTo>
                      <a:pt x="633" y="940"/>
                      <a:pt x="608" y="983"/>
                      <a:pt x="589" y="1042"/>
                    </a:cubicBezTo>
                    <a:cubicBezTo>
                      <a:pt x="571" y="1100"/>
                      <a:pt x="496" y="1131"/>
                      <a:pt x="446" y="1119"/>
                    </a:cubicBezTo>
                    <a:cubicBezTo>
                      <a:pt x="368" y="1108"/>
                      <a:pt x="200" y="1120"/>
                      <a:pt x="132" y="1069"/>
                    </a:cubicBezTo>
                    <a:cubicBezTo>
                      <a:pt x="64" y="1019"/>
                      <a:pt x="57" y="891"/>
                      <a:pt x="38" y="816"/>
                    </a:cubicBezTo>
                    <a:cubicBezTo>
                      <a:pt x="29" y="757"/>
                      <a:pt x="12" y="693"/>
                      <a:pt x="15" y="617"/>
                    </a:cubicBezTo>
                    <a:cubicBezTo>
                      <a:pt x="17" y="542"/>
                      <a:pt x="0" y="395"/>
                      <a:pt x="15" y="320"/>
                    </a:cubicBezTo>
                    <a:cubicBezTo>
                      <a:pt x="28" y="245"/>
                      <a:pt x="62" y="208"/>
                      <a:pt x="102" y="165"/>
                    </a:cubicBezTo>
                    <a:cubicBezTo>
                      <a:pt x="140" y="123"/>
                      <a:pt x="210" y="93"/>
                      <a:pt x="249" y="67"/>
                    </a:cubicBezTo>
                    <a:cubicBezTo>
                      <a:pt x="289" y="39"/>
                      <a:pt x="299" y="0"/>
                      <a:pt x="336" y="5"/>
                    </a:cubicBezTo>
                    <a:cubicBezTo>
                      <a:pt x="374" y="8"/>
                      <a:pt x="410" y="46"/>
                      <a:pt x="473" y="90"/>
                    </a:cubicBezTo>
                    <a:close/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5" name="Freeform 279"/>
              <p:cNvSpPr>
                <a:spLocks/>
              </p:cNvSpPr>
              <p:nvPr/>
            </p:nvSpPr>
            <p:spPr bwMode="auto">
              <a:xfrm rot="20789489" flipH="1">
                <a:off x="2286419" y="4959101"/>
                <a:ext cx="479914" cy="349795"/>
              </a:xfrm>
              <a:custGeom>
                <a:avLst/>
                <a:gdLst>
                  <a:gd name="T0" fmla="*/ 0 w 449"/>
                  <a:gd name="T1" fmla="*/ 0 h 328"/>
                  <a:gd name="T2" fmla="*/ 178122703 w 449"/>
                  <a:gd name="T3" fmla="*/ 126517094 h 328"/>
                  <a:gd name="T4" fmla="*/ 506962891 w 449"/>
                  <a:gd name="T5" fmla="*/ 276968931 h 328"/>
                  <a:gd name="T6" fmla="*/ 557203121 w 449"/>
                  <a:gd name="T7" fmla="*/ 411464273 h 328"/>
                  <a:gd name="T8" fmla="*/ 371087630 w 449"/>
                  <a:gd name="T9" fmla="*/ 338517701 h 328"/>
                  <a:gd name="T10" fmla="*/ 220369077 w 449"/>
                  <a:gd name="T11" fmla="*/ 299764535 h 328"/>
                  <a:gd name="T12" fmla="*/ 39962872 w 449"/>
                  <a:gd name="T13" fmla="*/ 222259269 h 3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49"/>
                  <a:gd name="T22" fmla="*/ 0 h 328"/>
                  <a:gd name="T23" fmla="*/ 449 w 449"/>
                  <a:gd name="T24" fmla="*/ 328 h 3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49" h="328">
                    <a:moveTo>
                      <a:pt x="0" y="0"/>
                    </a:moveTo>
                    <a:cubicBezTo>
                      <a:pt x="23" y="16"/>
                      <a:pt x="73" y="62"/>
                      <a:pt x="138" y="98"/>
                    </a:cubicBezTo>
                    <a:cubicBezTo>
                      <a:pt x="203" y="134"/>
                      <a:pt x="344" y="178"/>
                      <a:pt x="393" y="215"/>
                    </a:cubicBezTo>
                    <a:cubicBezTo>
                      <a:pt x="442" y="252"/>
                      <a:pt x="449" y="312"/>
                      <a:pt x="432" y="320"/>
                    </a:cubicBezTo>
                    <a:cubicBezTo>
                      <a:pt x="415" y="328"/>
                      <a:pt x="332" y="278"/>
                      <a:pt x="288" y="263"/>
                    </a:cubicBezTo>
                    <a:cubicBezTo>
                      <a:pt x="244" y="248"/>
                      <a:pt x="214" y="248"/>
                      <a:pt x="171" y="233"/>
                    </a:cubicBezTo>
                    <a:cubicBezTo>
                      <a:pt x="128" y="218"/>
                      <a:pt x="60" y="186"/>
                      <a:pt x="31" y="17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6" name="フリーフォーム 171"/>
              <p:cNvSpPr/>
              <p:nvPr/>
            </p:nvSpPr>
            <p:spPr>
              <a:xfrm>
                <a:off x="2440676" y="4674463"/>
                <a:ext cx="548473" cy="706449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7" name="Freeform 246"/>
              <p:cNvSpPr>
                <a:spLocks/>
              </p:cNvSpPr>
              <p:nvPr/>
            </p:nvSpPr>
            <p:spPr bwMode="auto">
              <a:xfrm flipH="1">
                <a:off x="2697774" y="4352102"/>
                <a:ext cx="1018102" cy="373802"/>
              </a:xfrm>
              <a:custGeom>
                <a:avLst/>
                <a:gdLst>
                  <a:gd name="T0" fmla="*/ 119780621 w 956"/>
                  <a:gd name="T1" fmla="*/ 77577586 h 350"/>
                  <a:gd name="T2" fmla="*/ 66164676 w 956"/>
                  <a:gd name="T3" fmla="*/ 281789786 h 350"/>
                  <a:gd name="T4" fmla="*/ 211042759 w 956"/>
                  <a:gd name="T5" fmla="*/ 497410423 h 350"/>
                  <a:gd name="T6" fmla="*/ 233857759 w 956"/>
                  <a:gd name="T7" fmla="*/ 346818198 h 350"/>
                  <a:gd name="T8" fmla="*/ 350216290 w 956"/>
                  <a:gd name="T9" fmla="*/ 484861248 h 350"/>
                  <a:gd name="T10" fmla="*/ 383298628 w 956"/>
                  <a:gd name="T11" fmla="*/ 209915884 h 350"/>
                  <a:gd name="T12" fmla="*/ 712981311 w 956"/>
                  <a:gd name="T13" fmla="*/ 339973776 h 350"/>
                  <a:gd name="T14" fmla="*/ 1013002678 w 956"/>
                  <a:gd name="T15" fmla="*/ 322860587 h 350"/>
                  <a:gd name="T16" fmla="*/ 1129361209 w 956"/>
                  <a:gd name="T17" fmla="*/ 432382010 h 350"/>
                  <a:gd name="T18" fmla="*/ 1187541009 w 956"/>
                  <a:gd name="T19" fmla="*/ 346818198 h 350"/>
                  <a:gd name="T20" fmla="*/ 1274239292 w 956"/>
                  <a:gd name="T21" fmla="*/ 398156699 h 350"/>
                  <a:gd name="T22" fmla="*/ 1307321630 w 956"/>
                  <a:gd name="T23" fmla="*/ 142605998 h 350"/>
                  <a:gd name="T24" fmla="*/ 779145987 w 956"/>
                  <a:gd name="T25" fmla="*/ 10267700 h 350"/>
                  <a:gd name="T26" fmla="*/ 119780621 w 956"/>
                  <a:gd name="T27" fmla="*/ 77577586 h 35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56"/>
                  <a:gd name="T43" fmla="*/ 0 h 350"/>
                  <a:gd name="T44" fmla="*/ 956 w 956"/>
                  <a:gd name="T45" fmla="*/ 350 h 35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56" h="350">
                    <a:moveTo>
                      <a:pt x="82" y="53"/>
                    </a:moveTo>
                    <a:cubicBezTo>
                      <a:pt x="0" y="84"/>
                      <a:pt x="35" y="146"/>
                      <a:pt x="45" y="194"/>
                    </a:cubicBezTo>
                    <a:cubicBezTo>
                      <a:pt x="55" y="242"/>
                      <a:pt x="126" y="335"/>
                      <a:pt x="145" y="342"/>
                    </a:cubicBezTo>
                    <a:cubicBezTo>
                      <a:pt x="164" y="349"/>
                      <a:pt x="145" y="239"/>
                      <a:pt x="161" y="238"/>
                    </a:cubicBezTo>
                    <a:cubicBezTo>
                      <a:pt x="177" y="237"/>
                      <a:pt x="224" y="350"/>
                      <a:pt x="241" y="334"/>
                    </a:cubicBezTo>
                    <a:cubicBezTo>
                      <a:pt x="258" y="318"/>
                      <a:pt x="222" y="161"/>
                      <a:pt x="264" y="144"/>
                    </a:cubicBezTo>
                    <a:cubicBezTo>
                      <a:pt x="306" y="127"/>
                      <a:pt x="419" y="221"/>
                      <a:pt x="491" y="234"/>
                    </a:cubicBezTo>
                    <a:cubicBezTo>
                      <a:pt x="563" y="247"/>
                      <a:pt x="649" y="211"/>
                      <a:pt x="697" y="222"/>
                    </a:cubicBezTo>
                    <a:cubicBezTo>
                      <a:pt x="745" y="233"/>
                      <a:pt x="757" y="295"/>
                      <a:pt x="777" y="298"/>
                    </a:cubicBezTo>
                    <a:cubicBezTo>
                      <a:pt x="797" y="301"/>
                      <a:pt x="800" y="242"/>
                      <a:pt x="817" y="238"/>
                    </a:cubicBezTo>
                    <a:cubicBezTo>
                      <a:pt x="834" y="234"/>
                      <a:pt x="863" y="297"/>
                      <a:pt x="877" y="274"/>
                    </a:cubicBezTo>
                    <a:cubicBezTo>
                      <a:pt x="891" y="251"/>
                      <a:pt x="956" y="142"/>
                      <a:pt x="899" y="98"/>
                    </a:cubicBezTo>
                    <a:cubicBezTo>
                      <a:pt x="842" y="54"/>
                      <a:pt x="672" y="14"/>
                      <a:pt x="536" y="7"/>
                    </a:cubicBezTo>
                    <a:cubicBezTo>
                      <a:pt x="400" y="0"/>
                      <a:pt x="155" y="15"/>
                      <a:pt x="82" y="53"/>
                    </a:cubicBezTo>
                    <a:close/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8" name="Freeform 247"/>
              <p:cNvSpPr>
                <a:spLocks/>
              </p:cNvSpPr>
              <p:nvPr/>
            </p:nvSpPr>
            <p:spPr bwMode="auto">
              <a:xfrm rot="143606">
                <a:off x="2464673" y="3851415"/>
                <a:ext cx="95983" cy="723597"/>
              </a:xfrm>
              <a:custGeom>
                <a:avLst/>
                <a:gdLst>
                  <a:gd name="T0" fmla="*/ 54826824 w 114"/>
                  <a:gd name="T1" fmla="*/ 0 h 862"/>
                  <a:gd name="T2" fmla="*/ 54826824 w 114"/>
                  <a:gd name="T3" fmla="*/ 302646673 h 862"/>
                  <a:gd name="T4" fmla="*/ 4217126 w 114"/>
                  <a:gd name="T5" fmla="*/ 479013552 h 862"/>
                  <a:gd name="T6" fmla="*/ 29522394 w 114"/>
                  <a:gd name="T7" fmla="*/ 302646673 h 862"/>
                  <a:gd name="T8" fmla="*/ 4217126 w 114"/>
                  <a:gd name="T9" fmla="*/ 0 h 8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862"/>
                  <a:gd name="T17" fmla="*/ 114 w 114"/>
                  <a:gd name="T18" fmla="*/ 862 h 8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862">
                    <a:moveTo>
                      <a:pt x="99" y="0"/>
                    </a:moveTo>
                    <a:cubicBezTo>
                      <a:pt x="106" y="200"/>
                      <a:pt x="114" y="400"/>
                      <a:pt x="99" y="544"/>
                    </a:cubicBezTo>
                    <a:cubicBezTo>
                      <a:pt x="84" y="688"/>
                      <a:pt x="16" y="862"/>
                      <a:pt x="8" y="862"/>
                    </a:cubicBezTo>
                    <a:cubicBezTo>
                      <a:pt x="0" y="862"/>
                      <a:pt x="53" y="688"/>
                      <a:pt x="53" y="544"/>
                    </a:cubicBezTo>
                    <a:cubicBezTo>
                      <a:pt x="53" y="400"/>
                      <a:pt x="30" y="200"/>
                      <a:pt x="8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grpSp>
            <p:nvGrpSpPr>
              <p:cNvPr id="59" name="Group 248"/>
              <p:cNvGrpSpPr>
                <a:grpSpLocks/>
              </p:cNvGrpSpPr>
              <p:nvPr/>
            </p:nvGrpSpPr>
            <p:grpSpPr bwMode="auto">
              <a:xfrm flipH="1">
                <a:off x="2507004" y="2696242"/>
                <a:ext cx="305660" cy="1001315"/>
                <a:chOff x="1746" y="146"/>
                <a:chExt cx="369" cy="1192"/>
              </a:xfrm>
            </p:grpSpPr>
            <p:sp>
              <p:nvSpPr>
                <p:cNvPr id="105" name="Freeform 249"/>
                <p:cNvSpPr>
                  <a:spLocks/>
                </p:cNvSpPr>
                <p:nvPr/>
              </p:nvSpPr>
              <p:spPr bwMode="auto">
                <a:xfrm>
                  <a:off x="1744" y="211"/>
                  <a:ext cx="372" cy="1127"/>
                </a:xfrm>
                <a:custGeom>
                  <a:avLst/>
                  <a:gdLst>
                    <a:gd name="T0" fmla="*/ 0 w 369"/>
                    <a:gd name="T1" fmla="*/ 979 h 1128"/>
                    <a:gd name="T2" fmla="*/ 50 w 369"/>
                    <a:gd name="T3" fmla="*/ 672 h 1128"/>
                    <a:gd name="T4" fmla="*/ 84 w 369"/>
                    <a:gd name="T5" fmla="*/ 336 h 1128"/>
                    <a:gd name="T6" fmla="*/ 122 w 369"/>
                    <a:gd name="T7" fmla="*/ 14 h 1128"/>
                    <a:gd name="T8" fmla="*/ 300 w 369"/>
                    <a:gd name="T9" fmla="*/ 254 h 1128"/>
                    <a:gd name="T10" fmla="*/ 367 w 369"/>
                    <a:gd name="T11" fmla="*/ 528 h 1128"/>
                    <a:gd name="T12" fmla="*/ 314 w 369"/>
                    <a:gd name="T13" fmla="*/ 825 h 1128"/>
                    <a:gd name="T14" fmla="*/ 199 w 369"/>
                    <a:gd name="T15" fmla="*/ 1128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6" name="Freeform 250"/>
                <p:cNvSpPr>
                  <a:spLocks/>
                </p:cNvSpPr>
                <p:nvPr/>
              </p:nvSpPr>
              <p:spPr bwMode="auto">
                <a:xfrm rot="-4090272">
                  <a:off x="1811" y="153"/>
                  <a:ext cx="131" cy="116"/>
                </a:xfrm>
                <a:custGeom>
                  <a:avLst/>
                  <a:gdLst>
                    <a:gd name="T0" fmla="*/ 0 w 78"/>
                    <a:gd name="T1" fmla="*/ 270 h 68"/>
                    <a:gd name="T2" fmla="*/ 432 w 78"/>
                    <a:gd name="T3" fmla="*/ 0 h 68"/>
                    <a:gd name="T4" fmla="*/ 270 w 78"/>
                    <a:gd name="T5" fmla="*/ 315 h 68"/>
                    <a:gd name="T6" fmla="*/ 620 w 78"/>
                    <a:gd name="T7" fmla="*/ 270 h 68"/>
                    <a:gd name="T8" fmla="*/ 175 w 78"/>
                    <a:gd name="T9" fmla="*/ 536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7" name="Freeform 251"/>
                <p:cNvSpPr>
                  <a:spLocks/>
                </p:cNvSpPr>
                <p:nvPr/>
              </p:nvSpPr>
              <p:spPr bwMode="auto">
                <a:xfrm rot="-486207">
                  <a:off x="1959" y="1117"/>
                  <a:ext cx="112" cy="94"/>
                </a:xfrm>
                <a:custGeom>
                  <a:avLst/>
                  <a:gdLst>
                    <a:gd name="T0" fmla="*/ 61 w 111"/>
                    <a:gd name="T1" fmla="*/ 0 h 97"/>
                    <a:gd name="T2" fmla="*/ 111 w 111"/>
                    <a:gd name="T3" fmla="*/ 50 h 97"/>
                    <a:gd name="T4" fmla="*/ 42 w 111"/>
                    <a:gd name="T5" fmla="*/ 57 h 97"/>
                    <a:gd name="T6" fmla="*/ 81 w 111"/>
                    <a:gd name="T7" fmla="*/ 95 h 97"/>
                    <a:gd name="T8" fmla="*/ 0 w 111"/>
                    <a:gd name="T9" fmla="*/ 97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60" name="Oval 252"/>
              <p:cNvSpPr>
                <a:spLocks noChangeArrowheads="1"/>
              </p:cNvSpPr>
              <p:nvPr/>
            </p:nvSpPr>
            <p:spPr bwMode="auto">
              <a:xfrm>
                <a:off x="3290810" y="4187493"/>
                <a:ext cx="41135" cy="65159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1" name="Freeform 254"/>
              <p:cNvSpPr>
                <a:spLocks/>
              </p:cNvSpPr>
              <p:nvPr/>
            </p:nvSpPr>
            <p:spPr bwMode="auto">
              <a:xfrm flipH="1">
                <a:off x="2505808" y="3429604"/>
                <a:ext cx="1330047" cy="1227712"/>
              </a:xfrm>
              <a:custGeom>
                <a:avLst/>
                <a:gdLst>
                  <a:gd name="T0" fmla="*/ 1085530767 w 1246"/>
                  <a:gd name="T1" fmla="*/ 1665236636 h 1148"/>
                  <a:gd name="T2" fmla="*/ 1468660153 w 1246"/>
                  <a:gd name="T3" fmla="*/ 1526182487 h 1148"/>
                  <a:gd name="T4" fmla="*/ 1759427456 w 1246"/>
                  <a:gd name="T5" fmla="*/ 1183104745 h 1148"/>
                  <a:gd name="T6" fmla="*/ 1767409496 w 1246"/>
                  <a:gd name="T7" fmla="*/ 599530627 h 1148"/>
                  <a:gd name="T8" fmla="*/ 1513129994 w 1246"/>
                  <a:gd name="T9" fmla="*/ 213140988 h 1148"/>
                  <a:gd name="T10" fmla="*/ 1119738748 w 1246"/>
                  <a:gd name="T11" fmla="*/ 34193433 h 1148"/>
                  <a:gd name="T12" fmla="*/ 597498687 w 1246"/>
                  <a:gd name="T13" fmla="*/ 41032547 h 1148"/>
                  <a:gd name="T14" fmla="*/ 199545665 w 1246"/>
                  <a:gd name="T15" fmla="*/ 282668063 h 1148"/>
                  <a:gd name="T16" fmla="*/ 15964080 w 1246"/>
                  <a:gd name="T17" fmla="*/ 670197909 h 1148"/>
                  <a:gd name="T18" fmla="*/ 99202611 w 1246"/>
                  <a:gd name="T19" fmla="*/ 1234394895 h 1148"/>
                  <a:gd name="T20" fmla="*/ 397951954 w 1246"/>
                  <a:gd name="T21" fmla="*/ 1559235712 h 1148"/>
                  <a:gd name="T22" fmla="*/ 662493317 w 1246"/>
                  <a:gd name="T23" fmla="*/ 1654977966 h 114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46"/>
                  <a:gd name="T37" fmla="*/ 0 h 1148"/>
                  <a:gd name="T38" fmla="*/ 1246 w 1246"/>
                  <a:gd name="T39" fmla="*/ 1148 h 114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46" h="1148">
                    <a:moveTo>
                      <a:pt x="748" y="1148"/>
                    </a:moveTo>
                    <a:cubicBezTo>
                      <a:pt x="791" y="1132"/>
                      <a:pt x="934" y="1108"/>
                      <a:pt x="1011" y="1052"/>
                    </a:cubicBezTo>
                    <a:cubicBezTo>
                      <a:pt x="1090" y="997"/>
                      <a:pt x="1176" y="923"/>
                      <a:pt x="1211" y="816"/>
                    </a:cubicBezTo>
                    <a:cubicBezTo>
                      <a:pt x="1245" y="711"/>
                      <a:pt x="1246" y="525"/>
                      <a:pt x="1218" y="413"/>
                    </a:cubicBezTo>
                    <a:cubicBezTo>
                      <a:pt x="1191" y="301"/>
                      <a:pt x="1117" y="212"/>
                      <a:pt x="1042" y="147"/>
                    </a:cubicBezTo>
                    <a:cubicBezTo>
                      <a:pt x="967" y="83"/>
                      <a:pt x="877" y="43"/>
                      <a:pt x="771" y="24"/>
                    </a:cubicBezTo>
                    <a:cubicBezTo>
                      <a:pt x="666" y="4"/>
                      <a:pt x="516" y="0"/>
                      <a:pt x="411" y="28"/>
                    </a:cubicBezTo>
                    <a:cubicBezTo>
                      <a:pt x="305" y="57"/>
                      <a:pt x="204" y="123"/>
                      <a:pt x="137" y="195"/>
                    </a:cubicBezTo>
                    <a:cubicBezTo>
                      <a:pt x="70" y="267"/>
                      <a:pt x="22" y="353"/>
                      <a:pt x="11" y="462"/>
                    </a:cubicBezTo>
                    <a:cubicBezTo>
                      <a:pt x="0" y="571"/>
                      <a:pt x="24" y="749"/>
                      <a:pt x="68" y="851"/>
                    </a:cubicBezTo>
                    <a:cubicBezTo>
                      <a:pt x="112" y="953"/>
                      <a:pt x="209" y="1027"/>
                      <a:pt x="274" y="1075"/>
                    </a:cubicBezTo>
                    <a:cubicBezTo>
                      <a:pt x="339" y="1123"/>
                      <a:pt x="419" y="1128"/>
                      <a:pt x="456" y="1141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2" name="Oval 255"/>
              <p:cNvSpPr>
                <a:spLocks noChangeArrowheads="1"/>
              </p:cNvSpPr>
              <p:nvPr/>
            </p:nvSpPr>
            <p:spPr bwMode="auto">
              <a:xfrm rot="311666" flipH="1">
                <a:off x="3078276" y="4245793"/>
                <a:ext cx="555329" cy="20919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3" name="Freeform 256"/>
              <p:cNvSpPr>
                <a:spLocks/>
              </p:cNvSpPr>
              <p:nvPr/>
            </p:nvSpPr>
            <p:spPr bwMode="auto">
              <a:xfrm rot="21428255" flipH="1">
                <a:off x="2570939" y="4389826"/>
                <a:ext cx="171398" cy="168038"/>
              </a:xfrm>
              <a:custGeom>
                <a:avLst/>
                <a:gdLst>
                  <a:gd name="T0" fmla="*/ 411959482 w 122"/>
                  <a:gd name="T1" fmla="*/ 0 h 120"/>
                  <a:gd name="T2" fmla="*/ 530226182 w 122"/>
                  <a:gd name="T3" fmla="*/ 126667980 h 120"/>
                  <a:gd name="T4" fmla="*/ 348885220 w 122"/>
                  <a:gd name="T5" fmla="*/ 114976689 h 120"/>
                  <a:gd name="T6" fmla="*/ 441526859 w 122"/>
                  <a:gd name="T7" fmla="*/ 292311581 h 120"/>
                  <a:gd name="T8" fmla="*/ 242445471 w 122"/>
                  <a:gd name="T9" fmla="*/ 266978823 h 120"/>
                  <a:gd name="T10" fmla="*/ 313405771 w 122"/>
                  <a:gd name="T11" fmla="*/ 430672247 h 120"/>
                  <a:gd name="T12" fmla="*/ 137976880 w 122"/>
                  <a:gd name="T13" fmla="*/ 381954116 h 120"/>
                  <a:gd name="T14" fmla="*/ 195139072 w 122"/>
                  <a:gd name="T15" fmla="*/ 508623491 h 120"/>
                  <a:gd name="T16" fmla="*/ 0 w 122"/>
                  <a:gd name="T17" fmla="*/ 430672247 h 1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2"/>
                  <a:gd name="T28" fmla="*/ 0 h 120"/>
                  <a:gd name="T29" fmla="*/ 122 w 122"/>
                  <a:gd name="T30" fmla="*/ 120 h 1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2" h="120">
                    <a:moveTo>
                      <a:pt x="95" y="0"/>
                    </a:moveTo>
                    <a:lnTo>
                      <a:pt x="122" y="30"/>
                    </a:lnTo>
                    <a:lnTo>
                      <a:pt x="80" y="27"/>
                    </a:lnTo>
                    <a:lnTo>
                      <a:pt x="102" y="69"/>
                    </a:lnTo>
                    <a:lnTo>
                      <a:pt x="56" y="63"/>
                    </a:lnTo>
                    <a:lnTo>
                      <a:pt x="72" y="102"/>
                    </a:lnTo>
                    <a:lnTo>
                      <a:pt x="32" y="90"/>
                    </a:lnTo>
                    <a:lnTo>
                      <a:pt x="45" y="120"/>
                    </a:lnTo>
                    <a:lnTo>
                      <a:pt x="0" y="102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4" name="Freeform 257"/>
              <p:cNvSpPr>
                <a:spLocks/>
              </p:cNvSpPr>
              <p:nvPr/>
            </p:nvSpPr>
            <p:spPr bwMode="auto">
              <a:xfrm flipH="1">
                <a:off x="3143409" y="3779400"/>
                <a:ext cx="709586" cy="1378604"/>
              </a:xfrm>
              <a:custGeom>
                <a:avLst/>
                <a:gdLst>
                  <a:gd name="T0" fmla="*/ 88847207 w 665"/>
                  <a:gd name="T1" fmla="*/ 0 h 1292"/>
                  <a:gd name="T2" fmla="*/ 41006732 w 665"/>
                  <a:gd name="T3" fmla="*/ 231238770 h 1292"/>
                  <a:gd name="T4" fmla="*/ 58092692 w 665"/>
                  <a:gd name="T5" fmla="*/ 512597417 h 1292"/>
                  <a:gd name="T6" fmla="*/ 208449997 w 665"/>
                  <a:gd name="T7" fmla="*/ 825850919 h 1292"/>
                  <a:gd name="T8" fmla="*/ 443098324 w 665"/>
                  <a:gd name="T9" fmla="*/ 995577572 h 1292"/>
                  <a:gd name="T10" fmla="*/ 559283708 w 665"/>
                  <a:gd name="T11" fmla="*/ 1066202200 h 1292"/>
                  <a:gd name="T12" fmla="*/ 701667422 w 665"/>
                  <a:gd name="T13" fmla="*/ 1112905686 h 1292"/>
                  <a:gd name="T14" fmla="*/ 693693832 w 665"/>
                  <a:gd name="T15" fmla="*/ 1148218000 h 1292"/>
                  <a:gd name="T16" fmla="*/ 955679269 w 665"/>
                  <a:gd name="T17" fmla="*/ 1221121289 h 1292"/>
                  <a:gd name="T18" fmla="*/ 740395528 w 665"/>
                  <a:gd name="T19" fmla="*/ 1259849994 h 1292"/>
                  <a:gd name="T20" fmla="*/ 588899444 w 665"/>
                  <a:gd name="T21" fmla="*/ 1420464136 h 1292"/>
                  <a:gd name="T22" fmla="*/ 542197748 w 665"/>
                  <a:gd name="T23" fmla="*/ 1628920561 h 1292"/>
                  <a:gd name="T24" fmla="*/ 530806752 w 665"/>
                  <a:gd name="T25" fmla="*/ 1675624047 h 1292"/>
                  <a:gd name="T26" fmla="*/ 528528126 w 665"/>
                  <a:gd name="T27" fmla="*/ 1840793377 h 1292"/>
                  <a:gd name="T28" fmla="*/ 488661241 w 665"/>
                  <a:gd name="T29" fmla="*/ 1489949967 h 1292"/>
                  <a:gd name="T30" fmla="*/ 569534857 w 665"/>
                  <a:gd name="T31" fmla="*/ 1308832142 h 1292"/>
                  <a:gd name="T32" fmla="*/ 609402810 w 665"/>
                  <a:gd name="T33" fmla="*/ 1238207514 h 1292"/>
                  <a:gd name="T34" fmla="*/ 684581462 w 665"/>
                  <a:gd name="T35" fmla="*/ 1193782689 h 1292"/>
                  <a:gd name="T36" fmla="*/ 694832611 w 665"/>
                  <a:gd name="T37" fmla="*/ 1171000345 h 1292"/>
                  <a:gd name="T38" fmla="*/ 619653959 w 665"/>
                  <a:gd name="T39" fmla="*/ 1142521880 h 1292"/>
                  <a:gd name="T40" fmla="*/ 473852839 w 665"/>
                  <a:gd name="T41" fmla="*/ 1095819461 h 1292"/>
                  <a:gd name="T42" fmla="*/ 171999450 w 665"/>
                  <a:gd name="T43" fmla="*/ 857745775 h 1292"/>
                  <a:gd name="T44" fmla="*/ 91125833 w 665"/>
                  <a:gd name="T45" fmla="*/ 778008636 h 1292"/>
                  <a:gd name="T46" fmla="*/ 11390996 w 665"/>
                  <a:gd name="T47" fmla="*/ 439694127 h 1292"/>
                  <a:gd name="T48" fmla="*/ 22780925 w 665"/>
                  <a:gd name="T49" fmla="*/ 151500564 h 1292"/>
                  <a:gd name="T50" fmla="*/ 88847207 w 665"/>
                  <a:gd name="T51" fmla="*/ 0 h 129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65"/>
                  <a:gd name="T79" fmla="*/ 0 h 1292"/>
                  <a:gd name="T80" fmla="*/ 665 w 665"/>
                  <a:gd name="T81" fmla="*/ 1292 h 129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65" h="1292">
                    <a:moveTo>
                      <a:pt x="61" y="0"/>
                    </a:moveTo>
                    <a:cubicBezTo>
                      <a:pt x="63" y="9"/>
                      <a:pt x="33" y="101"/>
                      <a:pt x="28" y="160"/>
                    </a:cubicBezTo>
                    <a:cubicBezTo>
                      <a:pt x="25" y="219"/>
                      <a:pt x="21" y="285"/>
                      <a:pt x="40" y="354"/>
                    </a:cubicBezTo>
                    <a:cubicBezTo>
                      <a:pt x="60" y="421"/>
                      <a:pt x="100" y="515"/>
                      <a:pt x="144" y="570"/>
                    </a:cubicBezTo>
                    <a:cubicBezTo>
                      <a:pt x="189" y="625"/>
                      <a:pt x="266" y="660"/>
                      <a:pt x="306" y="687"/>
                    </a:cubicBezTo>
                    <a:cubicBezTo>
                      <a:pt x="347" y="715"/>
                      <a:pt x="357" y="722"/>
                      <a:pt x="386" y="736"/>
                    </a:cubicBezTo>
                    <a:cubicBezTo>
                      <a:pt x="416" y="750"/>
                      <a:pt x="470" y="759"/>
                      <a:pt x="484" y="768"/>
                    </a:cubicBezTo>
                    <a:cubicBezTo>
                      <a:pt x="499" y="776"/>
                      <a:pt x="449" y="780"/>
                      <a:pt x="479" y="793"/>
                    </a:cubicBezTo>
                    <a:cubicBezTo>
                      <a:pt x="508" y="805"/>
                      <a:pt x="655" y="830"/>
                      <a:pt x="660" y="843"/>
                    </a:cubicBezTo>
                    <a:cubicBezTo>
                      <a:pt x="665" y="856"/>
                      <a:pt x="554" y="847"/>
                      <a:pt x="511" y="870"/>
                    </a:cubicBezTo>
                    <a:cubicBezTo>
                      <a:pt x="469" y="893"/>
                      <a:pt x="428" y="939"/>
                      <a:pt x="406" y="981"/>
                    </a:cubicBezTo>
                    <a:cubicBezTo>
                      <a:pt x="384" y="1024"/>
                      <a:pt x="380" y="1096"/>
                      <a:pt x="374" y="1124"/>
                    </a:cubicBezTo>
                    <a:cubicBezTo>
                      <a:pt x="366" y="1153"/>
                      <a:pt x="368" y="1132"/>
                      <a:pt x="366" y="1156"/>
                    </a:cubicBezTo>
                    <a:cubicBezTo>
                      <a:pt x="364" y="1180"/>
                      <a:pt x="369" y="1292"/>
                      <a:pt x="364" y="1271"/>
                    </a:cubicBezTo>
                    <a:cubicBezTo>
                      <a:pt x="359" y="1250"/>
                      <a:pt x="332" y="1090"/>
                      <a:pt x="337" y="1029"/>
                    </a:cubicBezTo>
                    <a:cubicBezTo>
                      <a:pt x="342" y="968"/>
                      <a:pt x="379" y="933"/>
                      <a:pt x="393" y="904"/>
                    </a:cubicBezTo>
                    <a:cubicBezTo>
                      <a:pt x="407" y="875"/>
                      <a:pt x="406" y="868"/>
                      <a:pt x="420" y="855"/>
                    </a:cubicBezTo>
                    <a:cubicBezTo>
                      <a:pt x="434" y="841"/>
                      <a:pt x="463" y="831"/>
                      <a:pt x="473" y="824"/>
                    </a:cubicBezTo>
                    <a:cubicBezTo>
                      <a:pt x="483" y="816"/>
                      <a:pt x="487" y="815"/>
                      <a:pt x="480" y="809"/>
                    </a:cubicBezTo>
                    <a:cubicBezTo>
                      <a:pt x="471" y="803"/>
                      <a:pt x="454" y="797"/>
                      <a:pt x="427" y="788"/>
                    </a:cubicBezTo>
                    <a:cubicBezTo>
                      <a:pt x="402" y="780"/>
                      <a:pt x="378" y="789"/>
                      <a:pt x="327" y="756"/>
                    </a:cubicBezTo>
                    <a:cubicBezTo>
                      <a:pt x="276" y="723"/>
                      <a:pt x="163" y="628"/>
                      <a:pt x="119" y="592"/>
                    </a:cubicBezTo>
                    <a:cubicBezTo>
                      <a:pt x="75" y="556"/>
                      <a:pt x="82" y="585"/>
                      <a:pt x="63" y="537"/>
                    </a:cubicBezTo>
                    <a:cubicBezTo>
                      <a:pt x="44" y="489"/>
                      <a:pt x="16" y="376"/>
                      <a:pt x="8" y="303"/>
                    </a:cubicBezTo>
                    <a:cubicBezTo>
                      <a:pt x="0" y="231"/>
                      <a:pt x="8" y="155"/>
                      <a:pt x="16" y="105"/>
                    </a:cubicBezTo>
                    <a:cubicBezTo>
                      <a:pt x="26" y="54"/>
                      <a:pt x="52" y="22"/>
                      <a:pt x="61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5" name="Freeform 258"/>
              <p:cNvSpPr>
                <a:spLocks/>
              </p:cNvSpPr>
              <p:nvPr/>
            </p:nvSpPr>
            <p:spPr bwMode="auto">
              <a:xfrm>
                <a:off x="2889740" y="4406972"/>
                <a:ext cx="123406" cy="113170"/>
              </a:xfrm>
              <a:custGeom>
                <a:avLst/>
                <a:gdLst>
                  <a:gd name="T0" fmla="*/ 0 w 168"/>
                  <a:gd name="T1" fmla="*/ 5073336 h 150"/>
                  <a:gd name="T2" fmla="*/ 12476184 w 168"/>
                  <a:gd name="T3" fmla="*/ 46790767 h 150"/>
                  <a:gd name="T4" fmla="*/ 37428552 w 168"/>
                  <a:gd name="T5" fmla="*/ 42280551 h 150"/>
                  <a:gd name="T6" fmla="*/ 50944418 w 168"/>
                  <a:gd name="T7" fmla="*/ 0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150"/>
                  <a:gd name="T14" fmla="*/ 168 w 168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150">
                    <a:moveTo>
                      <a:pt x="0" y="14"/>
                    </a:moveTo>
                    <a:cubicBezTo>
                      <a:pt x="7" y="34"/>
                      <a:pt x="21" y="114"/>
                      <a:pt x="42" y="132"/>
                    </a:cubicBezTo>
                    <a:cubicBezTo>
                      <a:pt x="63" y="150"/>
                      <a:pt x="103" y="142"/>
                      <a:pt x="124" y="120"/>
                    </a:cubicBezTo>
                    <a:cubicBezTo>
                      <a:pt x="145" y="98"/>
                      <a:pt x="159" y="25"/>
                      <a:pt x="168" y="0"/>
                    </a:cubicBezTo>
                  </a:path>
                </a:pathLst>
              </a:custGeom>
              <a:solidFill>
                <a:srgbClr val="FF9999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6" name="Freeform 259"/>
              <p:cNvSpPr>
                <a:spLocks/>
              </p:cNvSpPr>
              <p:nvPr/>
            </p:nvSpPr>
            <p:spPr bwMode="auto">
              <a:xfrm>
                <a:off x="2828036" y="4406972"/>
                <a:ext cx="253669" cy="37724"/>
              </a:xfrm>
              <a:custGeom>
                <a:avLst/>
                <a:gdLst>
                  <a:gd name="T0" fmla="*/ 167842437 w 302"/>
                  <a:gd name="T1" fmla="*/ 4709844 h 45"/>
                  <a:gd name="T2" fmla="*/ 151623026 w 302"/>
                  <a:gd name="T3" fmla="*/ 22202377 h 45"/>
                  <a:gd name="T4" fmla="*/ 86037451 w 302"/>
                  <a:gd name="T5" fmla="*/ 672600 h 45"/>
                  <a:gd name="T6" fmla="*/ 14104018 w 302"/>
                  <a:gd name="T7" fmla="*/ 20857176 h 45"/>
                  <a:gd name="T8" fmla="*/ 1410822 w 302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2"/>
                  <a:gd name="T16" fmla="*/ 0 h 45"/>
                  <a:gd name="T17" fmla="*/ 302 w 302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2" h="45">
                    <a:moveTo>
                      <a:pt x="302" y="9"/>
                    </a:moveTo>
                    <a:cubicBezTo>
                      <a:pt x="297" y="15"/>
                      <a:pt x="297" y="45"/>
                      <a:pt x="273" y="44"/>
                    </a:cubicBezTo>
                    <a:cubicBezTo>
                      <a:pt x="249" y="43"/>
                      <a:pt x="197" y="1"/>
                      <a:pt x="156" y="1"/>
                    </a:cubicBezTo>
                    <a:cubicBezTo>
                      <a:pt x="115" y="1"/>
                      <a:pt x="52" y="42"/>
                      <a:pt x="26" y="42"/>
                    </a:cubicBezTo>
                    <a:cubicBezTo>
                      <a:pt x="0" y="42"/>
                      <a:pt x="7" y="9"/>
                      <a:pt x="2" y="0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7" name="Freeform 260"/>
              <p:cNvSpPr>
                <a:spLocks/>
              </p:cNvSpPr>
              <p:nvPr/>
            </p:nvSpPr>
            <p:spPr bwMode="auto">
              <a:xfrm>
                <a:off x="2536659" y="2980357"/>
                <a:ext cx="123406" cy="692732"/>
              </a:xfrm>
              <a:custGeom>
                <a:avLst/>
                <a:gdLst>
                  <a:gd name="T0" fmla="*/ 29158388 w 147"/>
                  <a:gd name="T1" fmla="*/ 0 h 822"/>
                  <a:gd name="T2" fmla="*/ 41959035 w 147"/>
                  <a:gd name="T3" fmla="*/ 190737199 h 822"/>
                  <a:gd name="T4" fmla="*/ 82496244 w 147"/>
                  <a:gd name="T5" fmla="*/ 430925000 h 822"/>
                  <a:gd name="T6" fmla="*/ 44804372 w 147"/>
                  <a:gd name="T7" fmla="*/ 350391162 h 822"/>
                  <a:gd name="T8" fmla="*/ 13512403 w 147"/>
                  <a:gd name="T9" fmla="*/ 237362053 h 822"/>
                  <a:gd name="T10" fmla="*/ 2844494 w 147"/>
                  <a:gd name="T11" fmla="*/ 120800338 h 822"/>
                  <a:gd name="T12" fmla="*/ 29158388 w 147"/>
                  <a:gd name="T13" fmla="*/ 0 h 8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7"/>
                  <a:gd name="T22" fmla="*/ 0 h 822"/>
                  <a:gd name="T23" fmla="*/ 147 w 147"/>
                  <a:gd name="T24" fmla="*/ 822 h 8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7" h="822">
                    <a:moveTo>
                      <a:pt x="52" y="0"/>
                    </a:moveTo>
                    <a:cubicBezTo>
                      <a:pt x="63" y="21"/>
                      <a:pt x="58" y="213"/>
                      <a:pt x="74" y="342"/>
                    </a:cubicBezTo>
                    <a:cubicBezTo>
                      <a:pt x="90" y="471"/>
                      <a:pt x="145" y="726"/>
                      <a:pt x="146" y="774"/>
                    </a:cubicBezTo>
                    <a:cubicBezTo>
                      <a:pt x="147" y="822"/>
                      <a:pt x="100" y="688"/>
                      <a:pt x="80" y="630"/>
                    </a:cubicBezTo>
                    <a:cubicBezTo>
                      <a:pt x="60" y="572"/>
                      <a:pt x="36" y="495"/>
                      <a:pt x="24" y="426"/>
                    </a:cubicBezTo>
                    <a:cubicBezTo>
                      <a:pt x="12" y="357"/>
                      <a:pt x="0" y="287"/>
                      <a:pt x="5" y="216"/>
                    </a:cubicBezTo>
                    <a:cubicBezTo>
                      <a:pt x="10" y="145"/>
                      <a:pt x="42" y="45"/>
                      <a:pt x="52" y="0"/>
                    </a:cubicBezTo>
                    <a:close/>
                  </a:path>
                </a:pathLst>
              </a:custGeom>
              <a:solidFill>
                <a:srgbClr val="DFB9B9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8" name="Freeform 261"/>
              <p:cNvSpPr>
                <a:spLocks noChangeAspect="1"/>
              </p:cNvSpPr>
              <p:nvPr/>
            </p:nvSpPr>
            <p:spPr bwMode="auto">
              <a:xfrm>
                <a:off x="2471529" y="3354158"/>
                <a:ext cx="1371183" cy="792182"/>
              </a:xfrm>
              <a:custGeom>
                <a:avLst/>
                <a:gdLst>
                  <a:gd name="T0" fmla="*/ 859244975 w 1631"/>
                  <a:gd name="T1" fmla="*/ 497928810 h 939"/>
                  <a:gd name="T2" fmla="*/ 884725330 w 1631"/>
                  <a:gd name="T3" fmla="*/ 412226092 h 939"/>
                  <a:gd name="T4" fmla="*/ 909497313 w 1631"/>
                  <a:gd name="T5" fmla="*/ 351312721 h 939"/>
                  <a:gd name="T6" fmla="*/ 862784311 w 1631"/>
                  <a:gd name="T7" fmla="*/ 211070915 h 939"/>
                  <a:gd name="T8" fmla="*/ 774311862 w 1631"/>
                  <a:gd name="T9" fmla="*/ 106952292 h 939"/>
                  <a:gd name="T10" fmla="*/ 607983288 w 1631"/>
                  <a:gd name="T11" fmla="*/ 21248733 h 939"/>
                  <a:gd name="T12" fmla="*/ 385032919 w 1631"/>
                  <a:gd name="T13" fmla="*/ 7082911 h 939"/>
                  <a:gd name="T14" fmla="*/ 193931520 w 1631"/>
                  <a:gd name="T15" fmla="*/ 59496116 h 939"/>
                  <a:gd name="T16" fmla="*/ 92719315 w 1631"/>
                  <a:gd name="T17" fmla="*/ 131033853 h 939"/>
                  <a:gd name="T18" fmla="*/ 21941019 w 1631"/>
                  <a:gd name="T19" fmla="*/ 242944015 h 939"/>
                  <a:gd name="T20" fmla="*/ 1415902 w 1631"/>
                  <a:gd name="T21" fmla="*/ 505011721 h 939"/>
                  <a:gd name="T22" fmla="*/ 29726379 w 1631"/>
                  <a:gd name="T23" fmla="*/ 366894957 h 939"/>
                  <a:gd name="T24" fmla="*/ 89888351 w 1631"/>
                  <a:gd name="T25" fmla="*/ 330771774 h 939"/>
                  <a:gd name="T26" fmla="*/ 232151632 w 1631"/>
                  <a:gd name="T27" fmla="*/ 265609162 h 939"/>
                  <a:gd name="T28" fmla="*/ 278157945 w 1631"/>
                  <a:gd name="T29" fmla="*/ 254277009 h 939"/>
                  <a:gd name="T30" fmla="*/ 390694846 w 1631"/>
                  <a:gd name="T31" fmla="*/ 247194098 h 939"/>
                  <a:gd name="T32" fmla="*/ 482705789 w 1631"/>
                  <a:gd name="T33" fmla="*/ 240818973 h 939"/>
                  <a:gd name="T34" fmla="*/ 584626366 w 1631"/>
                  <a:gd name="T35" fmla="*/ 230194607 h 939"/>
                  <a:gd name="T36" fmla="*/ 622138947 w 1631"/>
                  <a:gd name="T37" fmla="*/ 312356711 h 939"/>
                  <a:gd name="T38" fmla="*/ 663190022 w 1631"/>
                  <a:gd name="T39" fmla="*/ 396643015 h 939"/>
                  <a:gd name="T40" fmla="*/ 703533566 w 1631"/>
                  <a:gd name="T41" fmla="*/ 335730485 h 9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31"/>
                  <a:gd name="T64" fmla="*/ 0 h 939"/>
                  <a:gd name="T65" fmla="*/ 1631 w 1631"/>
                  <a:gd name="T66" fmla="*/ 939 h 9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31" h="939">
                    <a:moveTo>
                      <a:pt x="1537" y="888"/>
                    </a:moveTo>
                    <a:cubicBezTo>
                      <a:pt x="1544" y="863"/>
                      <a:pt x="1566" y="781"/>
                      <a:pt x="1581" y="737"/>
                    </a:cubicBezTo>
                    <a:cubicBezTo>
                      <a:pt x="1595" y="694"/>
                      <a:pt x="1631" y="689"/>
                      <a:pt x="1625" y="628"/>
                    </a:cubicBezTo>
                    <a:cubicBezTo>
                      <a:pt x="1618" y="569"/>
                      <a:pt x="1581" y="451"/>
                      <a:pt x="1542" y="377"/>
                    </a:cubicBezTo>
                    <a:cubicBezTo>
                      <a:pt x="1502" y="304"/>
                      <a:pt x="1461" y="247"/>
                      <a:pt x="1385" y="191"/>
                    </a:cubicBezTo>
                    <a:cubicBezTo>
                      <a:pt x="1310" y="134"/>
                      <a:pt x="1203" y="69"/>
                      <a:pt x="1087" y="38"/>
                    </a:cubicBezTo>
                    <a:cubicBezTo>
                      <a:pt x="971" y="9"/>
                      <a:pt x="811" y="0"/>
                      <a:pt x="688" y="12"/>
                    </a:cubicBezTo>
                    <a:cubicBezTo>
                      <a:pt x="563" y="23"/>
                      <a:pt x="433" y="69"/>
                      <a:pt x="346" y="106"/>
                    </a:cubicBezTo>
                    <a:cubicBezTo>
                      <a:pt x="259" y="144"/>
                      <a:pt x="216" y="180"/>
                      <a:pt x="165" y="234"/>
                    </a:cubicBezTo>
                    <a:cubicBezTo>
                      <a:pt x="114" y="287"/>
                      <a:pt x="66" y="323"/>
                      <a:pt x="39" y="434"/>
                    </a:cubicBezTo>
                    <a:cubicBezTo>
                      <a:pt x="12" y="545"/>
                      <a:pt x="0" y="865"/>
                      <a:pt x="2" y="902"/>
                    </a:cubicBezTo>
                    <a:cubicBezTo>
                      <a:pt x="4" y="939"/>
                      <a:pt x="26" y="708"/>
                      <a:pt x="53" y="656"/>
                    </a:cubicBezTo>
                    <a:cubicBezTo>
                      <a:pt x="80" y="604"/>
                      <a:pt x="101" y="620"/>
                      <a:pt x="161" y="590"/>
                    </a:cubicBezTo>
                    <a:cubicBezTo>
                      <a:pt x="221" y="560"/>
                      <a:pt x="359" y="497"/>
                      <a:pt x="415" y="474"/>
                    </a:cubicBezTo>
                    <a:cubicBezTo>
                      <a:pt x="471" y="451"/>
                      <a:pt x="450" y="459"/>
                      <a:pt x="497" y="454"/>
                    </a:cubicBezTo>
                    <a:cubicBezTo>
                      <a:pt x="544" y="449"/>
                      <a:pt x="638" y="446"/>
                      <a:pt x="699" y="442"/>
                    </a:cubicBezTo>
                    <a:cubicBezTo>
                      <a:pt x="760" y="438"/>
                      <a:pt x="805" y="435"/>
                      <a:pt x="863" y="430"/>
                    </a:cubicBezTo>
                    <a:cubicBezTo>
                      <a:pt x="921" y="425"/>
                      <a:pt x="1004" y="389"/>
                      <a:pt x="1045" y="410"/>
                    </a:cubicBezTo>
                    <a:cubicBezTo>
                      <a:pt x="1086" y="431"/>
                      <a:pt x="1089" y="508"/>
                      <a:pt x="1112" y="558"/>
                    </a:cubicBezTo>
                    <a:cubicBezTo>
                      <a:pt x="1135" y="608"/>
                      <a:pt x="1162" y="702"/>
                      <a:pt x="1186" y="709"/>
                    </a:cubicBezTo>
                    <a:cubicBezTo>
                      <a:pt x="1210" y="716"/>
                      <a:pt x="1243" y="622"/>
                      <a:pt x="1258" y="59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9" name="Freeform 262"/>
              <p:cNvSpPr>
                <a:spLocks noChangeAspect="1"/>
              </p:cNvSpPr>
              <p:nvPr/>
            </p:nvSpPr>
            <p:spPr bwMode="auto">
              <a:xfrm rot="21260110" flipH="1">
                <a:off x="2519520" y="3930292"/>
                <a:ext cx="215960" cy="37722"/>
              </a:xfrm>
              <a:custGeom>
                <a:avLst/>
                <a:gdLst>
                  <a:gd name="T0" fmla="*/ 0 w 176"/>
                  <a:gd name="T1" fmla="*/ 51705704 h 31"/>
                  <a:gd name="T2" fmla="*/ 272890724 w 176"/>
                  <a:gd name="T3" fmla="*/ 6267472 h 31"/>
                  <a:gd name="T4" fmla="*/ 451786452 w 176"/>
                  <a:gd name="T5" fmla="*/ 84610244 h 31"/>
                  <a:gd name="T6" fmla="*/ 0 60000 65536"/>
                  <a:gd name="T7" fmla="*/ 0 60000 65536"/>
                  <a:gd name="T8" fmla="*/ 0 60000 65536"/>
                  <a:gd name="T9" fmla="*/ 0 w 176"/>
                  <a:gd name="T10" fmla="*/ 0 h 31"/>
                  <a:gd name="T11" fmla="*/ 176 w 17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6" h="31">
                    <a:moveTo>
                      <a:pt x="0" y="19"/>
                    </a:moveTo>
                    <a:cubicBezTo>
                      <a:pt x="18" y="16"/>
                      <a:pt x="77" y="0"/>
                      <a:pt x="106" y="2"/>
                    </a:cubicBezTo>
                    <a:cubicBezTo>
                      <a:pt x="135" y="4"/>
                      <a:pt x="162" y="25"/>
                      <a:pt x="176" y="3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0" name="Freeform 263"/>
              <p:cNvSpPr>
                <a:spLocks noChangeAspect="1"/>
              </p:cNvSpPr>
              <p:nvPr/>
            </p:nvSpPr>
            <p:spPr bwMode="auto">
              <a:xfrm rot="20629350" flipH="1">
                <a:off x="3177688" y="3913144"/>
                <a:ext cx="191966" cy="89163"/>
              </a:xfrm>
              <a:custGeom>
                <a:avLst/>
                <a:gdLst>
                  <a:gd name="T0" fmla="*/ 216746678 w 189"/>
                  <a:gd name="T1" fmla="*/ 0 h 59"/>
                  <a:gd name="T2" fmla="*/ 70898644 w 189"/>
                  <a:gd name="T3" fmla="*/ 144661313 h 59"/>
                  <a:gd name="T4" fmla="*/ 0 w 189"/>
                  <a:gd name="T5" fmla="*/ 327156939 h 59"/>
                  <a:gd name="T6" fmla="*/ 0 60000 65536"/>
                  <a:gd name="T7" fmla="*/ 0 60000 65536"/>
                  <a:gd name="T8" fmla="*/ 0 60000 65536"/>
                  <a:gd name="T9" fmla="*/ 0 w 189"/>
                  <a:gd name="T10" fmla="*/ 0 h 59"/>
                  <a:gd name="T11" fmla="*/ 189 w 189"/>
                  <a:gd name="T12" fmla="*/ 59 h 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" h="59">
                    <a:moveTo>
                      <a:pt x="189" y="0"/>
                    </a:moveTo>
                    <a:cubicBezTo>
                      <a:pt x="138" y="3"/>
                      <a:pt x="93" y="16"/>
                      <a:pt x="62" y="26"/>
                    </a:cubicBezTo>
                    <a:cubicBezTo>
                      <a:pt x="31" y="36"/>
                      <a:pt x="13" y="52"/>
                      <a:pt x="0" y="5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1" name="Freeform 268"/>
              <p:cNvSpPr>
                <a:spLocks/>
              </p:cNvSpPr>
              <p:nvPr/>
            </p:nvSpPr>
            <p:spPr bwMode="auto">
              <a:xfrm>
                <a:off x="2694345" y="2805460"/>
                <a:ext cx="82271" cy="620714"/>
              </a:xfrm>
              <a:custGeom>
                <a:avLst/>
                <a:gdLst>
                  <a:gd name="T0" fmla="*/ 15526577 w 98"/>
                  <a:gd name="T1" fmla="*/ 14149333 h 737"/>
                  <a:gd name="T2" fmla="*/ 2822709 w 98"/>
                  <a:gd name="T3" fmla="*/ 108244672 h 737"/>
                  <a:gd name="T4" fmla="*/ 3528386 w 98"/>
                  <a:gd name="T5" fmla="*/ 203755616 h 737"/>
                  <a:gd name="T6" fmla="*/ 27524769 w 98"/>
                  <a:gd name="T7" fmla="*/ 343130167 h 737"/>
                  <a:gd name="T8" fmla="*/ 52225989 w 98"/>
                  <a:gd name="T9" fmla="*/ 406803009 h 737"/>
                  <a:gd name="T10" fmla="*/ 40933475 w 98"/>
                  <a:gd name="T11" fmla="*/ 311292905 h 737"/>
                  <a:gd name="T12" fmla="*/ 25406897 w 98"/>
                  <a:gd name="T13" fmla="*/ 200925245 h 737"/>
                  <a:gd name="T14" fmla="*/ 22584189 w 98"/>
                  <a:gd name="T15" fmla="*/ 108244672 h 737"/>
                  <a:gd name="T16" fmla="*/ 15526577 w 98"/>
                  <a:gd name="T17" fmla="*/ 14149333 h 7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8"/>
                  <a:gd name="T28" fmla="*/ 0 h 737"/>
                  <a:gd name="T29" fmla="*/ 98 w 98"/>
                  <a:gd name="T30" fmla="*/ 737 h 7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8" h="737">
                    <a:moveTo>
                      <a:pt x="28" y="26"/>
                    </a:moveTo>
                    <a:cubicBezTo>
                      <a:pt x="15" y="0"/>
                      <a:pt x="7" y="138"/>
                      <a:pt x="4" y="194"/>
                    </a:cubicBezTo>
                    <a:cubicBezTo>
                      <a:pt x="1" y="250"/>
                      <a:pt x="0" y="295"/>
                      <a:pt x="7" y="365"/>
                    </a:cubicBezTo>
                    <a:cubicBezTo>
                      <a:pt x="14" y="435"/>
                      <a:pt x="35" y="554"/>
                      <a:pt x="49" y="614"/>
                    </a:cubicBezTo>
                    <a:cubicBezTo>
                      <a:pt x="63" y="674"/>
                      <a:pt x="90" y="737"/>
                      <a:pt x="94" y="728"/>
                    </a:cubicBezTo>
                    <a:cubicBezTo>
                      <a:pt x="98" y="719"/>
                      <a:pt x="81" y="618"/>
                      <a:pt x="73" y="557"/>
                    </a:cubicBezTo>
                    <a:cubicBezTo>
                      <a:pt x="65" y="496"/>
                      <a:pt x="51" y="419"/>
                      <a:pt x="46" y="359"/>
                    </a:cubicBezTo>
                    <a:cubicBezTo>
                      <a:pt x="41" y="299"/>
                      <a:pt x="43" y="249"/>
                      <a:pt x="40" y="194"/>
                    </a:cubicBezTo>
                    <a:cubicBezTo>
                      <a:pt x="37" y="139"/>
                      <a:pt x="30" y="61"/>
                      <a:pt x="28" y="26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2" name="Freeform 270"/>
              <p:cNvSpPr>
                <a:spLocks/>
              </p:cNvSpPr>
              <p:nvPr/>
            </p:nvSpPr>
            <p:spPr bwMode="auto">
              <a:xfrm rot="-1200689">
                <a:off x="2526376" y="4019455"/>
                <a:ext cx="78842" cy="65157"/>
              </a:xfrm>
              <a:custGeom>
                <a:avLst/>
                <a:gdLst>
                  <a:gd name="T0" fmla="*/ 52352394 w 91"/>
                  <a:gd name="T1" fmla="*/ 31306105 h 63"/>
                  <a:gd name="T2" fmla="*/ 31266475 w 91"/>
                  <a:gd name="T3" fmla="*/ 34437124 h 63"/>
                  <a:gd name="T4" fmla="*/ 1453878 w 91"/>
                  <a:gd name="T5" fmla="*/ 5218025 h 63"/>
                  <a:gd name="T6" fmla="*/ 23268015 w 91"/>
                  <a:gd name="T7" fmla="*/ 73048260 h 63"/>
                  <a:gd name="T8" fmla="*/ 52352394 w 91"/>
                  <a:gd name="T9" fmla="*/ 31306105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3" name="Freeform 271"/>
              <p:cNvSpPr>
                <a:spLocks/>
              </p:cNvSpPr>
              <p:nvPr/>
            </p:nvSpPr>
            <p:spPr bwMode="auto">
              <a:xfrm rot="1200689" flipH="1">
                <a:off x="3301095" y="4022883"/>
                <a:ext cx="75415" cy="65159"/>
              </a:xfrm>
              <a:custGeom>
                <a:avLst/>
                <a:gdLst>
                  <a:gd name="T0" fmla="*/ 49666284 w 91"/>
                  <a:gd name="T1" fmla="*/ 33307640 h 63"/>
                  <a:gd name="T2" fmla="*/ 29799939 w 91"/>
                  <a:gd name="T3" fmla="*/ 37605199 h 63"/>
                  <a:gd name="T4" fmla="*/ 1419325 w 91"/>
                  <a:gd name="T5" fmla="*/ 5372467 h 63"/>
                  <a:gd name="T6" fmla="*/ 21994912 w 91"/>
                  <a:gd name="T7" fmla="*/ 77360214 h 63"/>
                  <a:gd name="T8" fmla="*/ 49666284 w 91"/>
                  <a:gd name="T9" fmla="*/ 3330764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4" name="Freeform 272"/>
              <p:cNvSpPr>
                <a:spLocks noChangeAspect="1"/>
              </p:cNvSpPr>
              <p:nvPr/>
            </p:nvSpPr>
            <p:spPr bwMode="auto">
              <a:xfrm flipH="1">
                <a:off x="3181115" y="4040031"/>
                <a:ext cx="116551" cy="209190"/>
              </a:xfrm>
              <a:custGeom>
                <a:avLst/>
                <a:gdLst>
                  <a:gd name="T0" fmla="*/ 2276435 w 110"/>
                  <a:gd name="T1" fmla="*/ 47104886 h 252"/>
                  <a:gd name="T2" fmla="*/ 29587252 w 110"/>
                  <a:gd name="T3" fmla="*/ 119467992 h 252"/>
                  <a:gd name="T4" fmla="*/ 133140500 w 110"/>
                  <a:gd name="T5" fmla="*/ 119467992 h 252"/>
                  <a:gd name="T6" fmla="*/ 159314167 w 110"/>
                  <a:gd name="T7" fmla="*/ 66219170 h 252"/>
                  <a:gd name="T8" fmla="*/ 133140500 w 110"/>
                  <a:gd name="T9" fmla="*/ 11605396 h 252"/>
                  <a:gd name="T10" fmla="*/ 46656246 w 110"/>
                  <a:gd name="T11" fmla="*/ 6143936 h 252"/>
                  <a:gd name="T12" fmla="*/ 2276435 w 110"/>
                  <a:gd name="T13" fmla="*/ 47104886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5" name="Freeform 273"/>
              <p:cNvSpPr>
                <a:spLocks noChangeAspect="1"/>
              </p:cNvSpPr>
              <p:nvPr/>
            </p:nvSpPr>
            <p:spPr bwMode="auto">
              <a:xfrm>
                <a:off x="3157120" y="4009166"/>
                <a:ext cx="195392" cy="106311"/>
              </a:xfrm>
              <a:custGeom>
                <a:avLst/>
                <a:gdLst>
                  <a:gd name="T0" fmla="*/ 0 w 228"/>
                  <a:gd name="T1" fmla="*/ 62161060 h 106"/>
                  <a:gd name="T2" fmla="*/ 34411653 w 228"/>
                  <a:gd name="T3" fmla="*/ 9324515 h 106"/>
                  <a:gd name="T4" fmla="*/ 84594819 w 228"/>
                  <a:gd name="T5" fmla="*/ 18648013 h 106"/>
                  <a:gd name="T6" fmla="*/ 131193050 w 228"/>
                  <a:gd name="T7" fmla="*/ 127429613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8"/>
                  <a:gd name="T13" fmla="*/ 0 h 106"/>
                  <a:gd name="T14" fmla="*/ 228 w 228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8" h="106">
                    <a:moveTo>
                      <a:pt x="0" y="52"/>
                    </a:moveTo>
                    <a:cubicBezTo>
                      <a:pt x="10" y="45"/>
                      <a:pt x="36" y="13"/>
                      <a:pt x="60" y="7"/>
                    </a:cubicBezTo>
                    <a:cubicBezTo>
                      <a:pt x="84" y="1"/>
                      <a:pt x="119" y="0"/>
                      <a:pt x="147" y="16"/>
                    </a:cubicBezTo>
                    <a:cubicBezTo>
                      <a:pt x="175" y="32"/>
                      <a:pt x="211" y="87"/>
                      <a:pt x="228" y="10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6" name="Freeform 274"/>
              <p:cNvSpPr>
                <a:spLocks noChangeAspect="1"/>
              </p:cNvSpPr>
              <p:nvPr/>
            </p:nvSpPr>
            <p:spPr bwMode="auto">
              <a:xfrm>
                <a:off x="2608647" y="4036601"/>
                <a:ext cx="109695" cy="205762"/>
              </a:xfrm>
              <a:custGeom>
                <a:avLst/>
                <a:gdLst>
                  <a:gd name="T0" fmla="*/ 1991863 w 110"/>
                  <a:gd name="T1" fmla="*/ 44500145 h 252"/>
                  <a:gd name="T2" fmla="*/ 21908495 w 110"/>
                  <a:gd name="T3" fmla="*/ 112910876 h 252"/>
                  <a:gd name="T4" fmla="*/ 101578019 w 110"/>
                  <a:gd name="T5" fmla="*/ 112910876 h 252"/>
                  <a:gd name="T6" fmla="*/ 121494652 w 110"/>
                  <a:gd name="T7" fmla="*/ 62432881 h 252"/>
                  <a:gd name="T8" fmla="*/ 101578019 w 110"/>
                  <a:gd name="T9" fmla="*/ 11291495 h 252"/>
                  <a:gd name="T10" fmla="*/ 35850537 w 110"/>
                  <a:gd name="T11" fmla="*/ 5313645 h 252"/>
                  <a:gd name="T12" fmla="*/ 1991863 w 110"/>
                  <a:gd name="T13" fmla="*/ 44500145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7" name="Freeform 275"/>
              <p:cNvSpPr>
                <a:spLocks noChangeAspect="1"/>
              </p:cNvSpPr>
              <p:nvPr/>
            </p:nvSpPr>
            <p:spPr bwMode="auto">
              <a:xfrm>
                <a:off x="2553800" y="4005738"/>
                <a:ext cx="205677" cy="106309"/>
              </a:xfrm>
              <a:custGeom>
                <a:avLst/>
                <a:gdLst>
                  <a:gd name="T0" fmla="*/ 142116887 w 244"/>
                  <a:gd name="T1" fmla="*/ 77805761 h 105"/>
                  <a:gd name="T2" fmla="*/ 82240647 w 244"/>
                  <a:gd name="T3" fmla="*/ 5187390 h 105"/>
                  <a:gd name="T4" fmla="*/ 31020200 w 244"/>
                  <a:gd name="T5" fmla="*/ 43570819 h 105"/>
                  <a:gd name="T6" fmla="*/ 0 w 244"/>
                  <a:gd name="T7" fmla="*/ 126563971 h 10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"/>
                  <a:gd name="T13" fmla="*/ 0 h 105"/>
                  <a:gd name="T14" fmla="*/ 244 w 244"/>
                  <a:gd name="T15" fmla="*/ 105 h 10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" h="105">
                    <a:moveTo>
                      <a:pt x="244" y="65"/>
                    </a:moveTo>
                    <a:cubicBezTo>
                      <a:pt x="214" y="37"/>
                      <a:pt x="174" y="10"/>
                      <a:pt x="142" y="5"/>
                    </a:cubicBezTo>
                    <a:cubicBezTo>
                      <a:pt x="110" y="0"/>
                      <a:pt x="78" y="19"/>
                      <a:pt x="54" y="36"/>
                    </a:cubicBezTo>
                    <a:cubicBezTo>
                      <a:pt x="30" y="53"/>
                      <a:pt x="11" y="91"/>
                      <a:pt x="0" y="105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8" name="Oval 276"/>
              <p:cNvSpPr>
                <a:spLocks noChangeArrowheads="1"/>
              </p:cNvSpPr>
              <p:nvPr/>
            </p:nvSpPr>
            <p:spPr bwMode="auto">
              <a:xfrm rot="21077835" flipH="1">
                <a:off x="2413253" y="4245793"/>
                <a:ext cx="455919" cy="20919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9" name="Freeform 277"/>
              <p:cNvSpPr>
                <a:spLocks/>
              </p:cNvSpPr>
              <p:nvPr/>
            </p:nvSpPr>
            <p:spPr bwMode="auto">
              <a:xfrm rot="20263821" flipH="1">
                <a:off x="2409826" y="4314380"/>
                <a:ext cx="219389" cy="37722"/>
              </a:xfrm>
              <a:custGeom>
                <a:avLst/>
                <a:gdLst>
                  <a:gd name="T0" fmla="*/ 0 w 223"/>
                  <a:gd name="T1" fmla="*/ 9693834 h 62"/>
                  <a:gd name="T2" fmla="*/ 221921521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0" name="Freeform 278"/>
              <p:cNvSpPr>
                <a:spLocks/>
              </p:cNvSpPr>
              <p:nvPr/>
            </p:nvSpPr>
            <p:spPr bwMode="auto">
              <a:xfrm rot="19824936" flipH="1">
                <a:off x="2433820" y="4400113"/>
                <a:ext cx="226245" cy="27435"/>
              </a:xfrm>
              <a:custGeom>
                <a:avLst/>
                <a:gdLst>
                  <a:gd name="T0" fmla="*/ 0 w 223"/>
                  <a:gd name="T1" fmla="*/ 2038470 h 62"/>
                  <a:gd name="T2" fmla="*/ 259089267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1" name="Freeform 281"/>
              <p:cNvSpPr>
                <a:spLocks noChangeAspect="1"/>
              </p:cNvSpPr>
              <p:nvPr/>
            </p:nvSpPr>
            <p:spPr bwMode="auto">
              <a:xfrm flipH="1">
                <a:off x="3297666" y="3721099"/>
                <a:ext cx="572470" cy="1052816"/>
              </a:xfrm>
              <a:custGeom>
                <a:avLst/>
                <a:gdLst>
                  <a:gd name="T0" fmla="*/ 1038749250 w 486"/>
                  <a:gd name="T1" fmla="*/ 10248625 h 988"/>
                  <a:gd name="T2" fmla="*/ 861706277 w 486"/>
                  <a:gd name="T3" fmla="*/ 245969128 h 988"/>
                  <a:gd name="T4" fmla="*/ 735839082 w 486"/>
                  <a:gd name="T5" fmla="*/ 650224232 h 988"/>
                  <a:gd name="T6" fmla="*/ 656998466 w 486"/>
                  <a:gd name="T7" fmla="*/ 223194644 h 988"/>
                  <a:gd name="T8" fmla="*/ 625185607 w 486"/>
                  <a:gd name="T9" fmla="*/ 758404635 h 988"/>
                  <a:gd name="T10" fmla="*/ 539430839 w 486"/>
                  <a:gd name="T11" fmla="*/ 678692872 h 988"/>
                  <a:gd name="T12" fmla="*/ 665298035 w 486"/>
                  <a:gd name="T13" fmla="*/ 1136468335 h 988"/>
                  <a:gd name="T14" fmla="*/ 439843065 w 486"/>
                  <a:gd name="T15" fmla="*/ 724242908 h 988"/>
                  <a:gd name="T16" fmla="*/ 416329775 w 486"/>
                  <a:gd name="T17" fmla="*/ 593286954 h 988"/>
                  <a:gd name="T18" fmla="*/ 439843065 w 486"/>
                  <a:gd name="T19" fmla="*/ 1074976586 h 988"/>
                  <a:gd name="T20" fmla="*/ 536664708 w 486"/>
                  <a:gd name="T21" fmla="*/ 1392687155 h 988"/>
                  <a:gd name="T22" fmla="*/ 437076934 w 486"/>
                  <a:gd name="T23" fmla="*/ 1235539797 h 988"/>
                  <a:gd name="T24" fmla="*/ 377601588 w 486"/>
                  <a:gd name="T25" fmla="*/ 1418877492 h 988"/>
                  <a:gd name="T26" fmla="*/ 305677476 w 486"/>
                  <a:gd name="T27" fmla="*/ 1166076658 h 988"/>
                  <a:gd name="T28" fmla="*/ 255883588 w 486"/>
                  <a:gd name="T29" fmla="*/ 1252621194 h 988"/>
                  <a:gd name="T30" fmla="*/ 217155401 w 486"/>
                  <a:gd name="T31" fmla="*/ 1359662978 h 988"/>
                  <a:gd name="T32" fmla="*/ 207472766 w 486"/>
                  <a:gd name="T33" fmla="*/ 977043741 h 988"/>
                  <a:gd name="T34" fmla="*/ 164595383 w 486"/>
                  <a:gd name="T35" fmla="*/ 1088641063 h 988"/>
                  <a:gd name="T36" fmla="*/ 113418430 w 486"/>
                  <a:gd name="T37" fmla="*/ 851781942 h 988"/>
                  <a:gd name="T38" fmla="*/ 47027756 w 486"/>
                  <a:gd name="T39" fmla="*/ 678692872 h 988"/>
                  <a:gd name="T40" fmla="*/ 15214897 w 486"/>
                  <a:gd name="T41" fmla="*/ 350733678 h 988"/>
                  <a:gd name="T42" fmla="*/ 142465158 w 486"/>
                  <a:gd name="T43" fmla="*/ 0 h 98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86"/>
                  <a:gd name="T67" fmla="*/ 0 h 988"/>
                  <a:gd name="T68" fmla="*/ 486 w 486"/>
                  <a:gd name="T69" fmla="*/ 988 h 98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86" h="988">
                    <a:moveTo>
                      <a:pt x="486" y="7"/>
                    </a:moveTo>
                    <a:cubicBezTo>
                      <a:pt x="473" y="33"/>
                      <a:pt x="427" y="97"/>
                      <a:pt x="403" y="170"/>
                    </a:cubicBezTo>
                    <a:cubicBezTo>
                      <a:pt x="380" y="243"/>
                      <a:pt x="359" y="452"/>
                      <a:pt x="344" y="449"/>
                    </a:cubicBezTo>
                    <a:cubicBezTo>
                      <a:pt x="328" y="446"/>
                      <a:pt x="315" y="142"/>
                      <a:pt x="307" y="154"/>
                    </a:cubicBezTo>
                    <a:cubicBezTo>
                      <a:pt x="299" y="166"/>
                      <a:pt x="302" y="472"/>
                      <a:pt x="293" y="524"/>
                    </a:cubicBezTo>
                    <a:cubicBezTo>
                      <a:pt x="284" y="576"/>
                      <a:pt x="250" y="426"/>
                      <a:pt x="253" y="469"/>
                    </a:cubicBezTo>
                    <a:cubicBezTo>
                      <a:pt x="256" y="512"/>
                      <a:pt x="319" y="779"/>
                      <a:pt x="311" y="785"/>
                    </a:cubicBezTo>
                    <a:cubicBezTo>
                      <a:pt x="304" y="790"/>
                      <a:pt x="225" y="562"/>
                      <a:pt x="206" y="500"/>
                    </a:cubicBezTo>
                    <a:cubicBezTo>
                      <a:pt x="187" y="437"/>
                      <a:pt x="195" y="369"/>
                      <a:pt x="195" y="410"/>
                    </a:cubicBezTo>
                    <a:cubicBezTo>
                      <a:pt x="195" y="451"/>
                      <a:pt x="197" y="651"/>
                      <a:pt x="206" y="742"/>
                    </a:cubicBezTo>
                    <a:cubicBezTo>
                      <a:pt x="215" y="834"/>
                      <a:pt x="251" y="944"/>
                      <a:pt x="251" y="962"/>
                    </a:cubicBezTo>
                    <a:cubicBezTo>
                      <a:pt x="251" y="979"/>
                      <a:pt x="216" y="850"/>
                      <a:pt x="204" y="853"/>
                    </a:cubicBezTo>
                    <a:cubicBezTo>
                      <a:pt x="192" y="856"/>
                      <a:pt x="187" y="988"/>
                      <a:pt x="177" y="980"/>
                    </a:cubicBezTo>
                    <a:cubicBezTo>
                      <a:pt x="167" y="972"/>
                      <a:pt x="153" y="824"/>
                      <a:pt x="143" y="805"/>
                    </a:cubicBezTo>
                    <a:cubicBezTo>
                      <a:pt x="133" y="786"/>
                      <a:pt x="126" y="844"/>
                      <a:pt x="120" y="866"/>
                    </a:cubicBezTo>
                    <a:cubicBezTo>
                      <a:pt x="112" y="888"/>
                      <a:pt x="105" y="971"/>
                      <a:pt x="101" y="939"/>
                    </a:cubicBezTo>
                    <a:cubicBezTo>
                      <a:pt x="97" y="907"/>
                      <a:pt x="101" y="706"/>
                      <a:pt x="97" y="675"/>
                    </a:cubicBezTo>
                    <a:cubicBezTo>
                      <a:pt x="93" y="644"/>
                      <a:pt x="84" y="766"/>
                      <a:pt x="77" y="752"/>
                    </a:cubicBezTo>
                    <a:cubicBezTo>
                      <a:pt x="70" y="738"/>
                      <a:pt x="62" y="635"/>
                      <a:pt x="53" y="588"/>
                    </a:cubicBezTo>
                    <a:cubicBezTo>
                      <a:pt x="44" y="541"/>
                      <a:pt x="30" y="527"/>
                      <a:pt x="22" y="469"/>
                    </a:cubicBezTo>
                    <a:cubicBezTo>
                      <a:pt x="14" y="411"/>
                      <a:pt x="0" y="320"/>
                      <a:pt x="7" y="242"/>
                    </a:cubicBezTo>
                    <a:cubicBezTo>
                      <a:pt x="14" y="164"/>
                      <a:pt x="54" y="50"/>
                      <a:pt x="67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2" name="Freeform 282"/>
              <p:cNvSpPr>
                <a:spLocks/>
              </p:cNvSpPr>
              <p:nvPr/>
            </p:nvSpPr>
            <p:spPr bwMode="auto">
              <a:xfrm flipH="1">
                <a:off x="3369654" y="4472131"/>
                <a:ext cx="119977" cy="78874"/>
              </a:xfrm>
              <a:custGeom>
                <a:avLst/>
                <a:gdLst>
                  <a:gd name="T0" fmla="*/ 30001281 w 111"/>
                  <a:gd name="T1" fmla="*/ 0 h 74"/>
                  <a:gd name="T2" fmla="*/ 0 w 111"/>
                  <a:gd name="T3" fmla="*/ 63103536 h 74"/>
                  <a:gd name="T4" fmla="*/ 86542778 w 111"/>
                  <a:gd name="T5" fmla="*/ 37185292 h 74"/>
                  <a:gd name="T6" fmla="*/ 56541496 w 111"/>
                  <a:gd name="T7" fmla="*/ 104796071 h 74"/>
                  <a:gd name="T8" fmla="*/ 165007585 w 111"/>
                  <a:gd name="T9" fmla="*/ 65357158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"/>
                  <a:gd name="T16" fmla="*/ 0 h 74"/>
                  <a:gd name="T17" fmla="*/ 111 w 111"/>
                  <a:gd name="T18" fmla="*/ 74 h 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" h="74">
                    <a:moveTo>
                      <a:pt x="20" y="0"/>
                    </a:moveTo>
                    <a:lnTo>
                      <a:pt x="0" y="45"/>
                    </a:lnTo>
                    <a:lnTo>
                      <a:pt x="58" y="26"/>
                    </a:lnTo>
                    <a:lnTo>
                      <a:pt x="38" y="74"/>
                    </a:lnTo>
                    <a:lnTo>
                      <a:pt x="111" y="46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3" name="Freeform 284"/>
              <p:cNvSpPr>
                <a:spLocks/>
              </p:cNvSpPr>
              <p:nvPr/>
            </p:nvSpPr>
            <p:spPr bwMode="auto">
              <a:xfrm rot="1520225">
                <a:off x="3352513" y="4307522"/>
                <a:ext cx="311945" cy="89163"/>
              </a:xfrm>
              <a:custGeom>
                <a:avLst/>
                <a:gdLst>
                  <a:gd name="T0" fmla="*/ 0 w 223"/>
                  <a:gd name="T1" fmla="*/ 270199570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4" name="Freeform 285"/>
              <p:cNvSpPr>
                <a:spLocks/>
              </p:cNvSpPr>
              <p:nvPr/>
            </p:nvSpPr>
            <p:spPr bwMode="auto">
              <a:xfrm rot="1896726">
                <a:off x="3331945" y="4382968"/>
                <a:ext cx="311945" cy="89163"/>
              </a:xfrm>
              <a:custGeom>
                <a:avLst/>
                <a:gdLst>
                  <a:gd name="T0" fmla="*/ 0 w 223"/>
                  <a:gd name="T1" fmla="*/ 294429228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5" name="Freeform 286"/>
              <p:cNvSpPr>
                <a:spLocks/>
              </p:cNvSpPr>
              <p:nvPr/>
            </p:nvSpPr>
            <p:spPr bwMode="auto">
              <a:xfrm>
                <a:off x="3163976" y="3669660"/>
                <a:ext cx="226245" cy="192044"/>
              </a:xfrm>
              <a:custGeom>
                <a:avLst/>
                <a:gdLst>
                  <a:gd name="T0" fmla="*/ 0 w 267"/>
                  <a:gd name="T1" fmla="*/ 9769088 h 230"/>
                  <a:gd name="T2" fmla="*/ 9095470 w 267"/>
                  <a:gd name="T3" fmla="*/ 67682779 h 230"/>
                  <a:gd name="T4" fmla="*/ 18890205 w 267"/>
                  <a:gd name="T5" fmla="*/ 117224041 h 230"/>
                  <a:gd name="T6" fmla="*/ 88154290 w 267"/>
                  <a:gd name="T7" fmla="*/ 117921535 h 230"/>
                  <a:gd name="T8" fmla="*/ 137128802 w 267"/>
                  <a:gd name="T9" fmla="*/ 117921535 h 230"/>
                  <a:gd name="T10" fmla="*/ 140626802 w 267"/>
                  <a:gd name="T11" fmla="*/ 82335993 h 230"/>
                  <a:gd name="T12" fmla="*/ 137128802 w 267"/>
                  <a:gd name="T13" fmla="*/ 43958807 h 230"/>
                  <a:gd name="T14" fmla="*/ 130832067 w 267"/>
                  <a:gd name="T15" fmla="*/ 0 h 2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67"/>
                  <a:gd name="T25" fmla="*/ 0 h 230"/>
                  <a:gd name="T26" fmla="*/ 267 w 267"/>
                  <a:gd name="T27" fmla="*/ 230 h 23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67" h="230">
                    <a:moveTo>
                      <a:pt x="0" y="18"/>
                    </a:moveTo>
                    <a:cubicBezTo>
                      <a:pt x="3" y="36"/>
                      <a:pt x="11" y="92"/>
                      <a:pt x="17" y="125"/>
                    </a:cubicBezTo>
                    <a:cubicBezTo>
                      <a:pt x="23" y="158"/>
                      <a:pt x="11" y="200"/>
                      <a:pt x="35" y="215"/>
                    </a:cubicBezTo>
                    <a:cubicBezTo>
                      <a:pt x="59" y="230"/>
                      <a:pt x="125" y="216"/>
                      <a:pt x="161" y="216"/>
                    </a:cubicBezTo>
                    <a:cubicBezTo>
                      <a:pt x="197" y="216"/>
                      <a:pt x="235" y="227"/>
                      <a:pt x="251" y="216"/>
                    </a:cubicBezTo>
                    <a:cubicBezTo>
                      <a:pt x="267" y="205"/>
                      <a:pt x="257" y="175"/>
                      <a:pt x="257" y="152"/>
                    </a:cubicBezTo>
                    <a:cubicBezTo>
                      <a:pt x="257" y="129"/>
                      <a:pt x="254" y="105"/>
                      <a:pt x="251" y="80"/>
                    </a:cubicBezTo>
                    <a:cubicBezTo>
                      <a:pt x="248" y="55"/>
                      <a:pt x="241" y="17"/>
                      <a:pt x="239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6" name="Freeform 287"/>
              <p:cNvSpPr>
                <a:spLocks/>
              </p:cNvSpPr>
              <p:nvPr/>
            </p:nvSpPr>
            <p:spPr bwMode="auto">
              <a:xfrm>
                <a:off x="2992578" y="3659371"/>
                <a:ext cx="209104" cy="209192"/>
              </a:xfrm>
              <a:custGeom>
                <a:avLst/>
                <a:gdLst>
                  <a:gd name="T0" fmla="*/ 0 w 247"/>
                  <a:gd name="T1" fmla="*/ 8399866 h 250"/>
                  <a:gd name="T2" fmla="*/ 7104555 w 247"/>
                  <a:gd name="T3" fmla="*/ 59496817 h 250"/>
                  <a:gd name="T4" fmla="*/ 13498570 w 247"/>
                  <a:gd name="T5" fmla="*/ 124594102 h 250"/>
                  <a:gd name="T6" fmla="*/ 54703135 w 247"/>
                  <a:gd name="T7" fmla="*/ 124594102 h 250"/>
                  <a:gd name="T8" fmla="*/ 115089745 w 247"/>
                  <a:gd name="T9" fmla="*/ 124594102 h 250"/>
                  <a:gd name="T10" fmla="*/ 135692027 w 247"/>
                  <a:gd name="T11" fmla="*/ 124594102 h 250"/>
                  <a:gd name="T12" fmla="*/ 135692027 w 247"/>
                  <a:gd name="T13" fmla="*/ 49697253 h 250"/>
                  <a:gd name="T14" fmla="*/ 135692027 w 247"/>
                  <a:gd name="T15" fmla="*/ 0 h 2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7"/>
                  <a:gd name="T25" fmla="*/ 0 h 250"/>
                  <a:gd name="T26" fmla="*/ 247 w 247"/>
                  <a:gd name="T27" fmla="*/ 250 h 2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7" h="250">
                    <a:moveTo>
                      <a:pt x="0" y="16"/>
                    </a:moveTo>
                    <a:cubicBezTo>
                      <a:pt x="2" y="32"/>
                      <a:pt x="8" y="74"/>
                      <a:pt x="12" y="109"/>
                    </a:cubicBezTo>
                    <a:cubicBezTo>
                      <a:pt x="16" y="144"/>
                      <a:pt x="10" y="207"/>
                      <a:pt x="24" y="227"/>
                    </a:cubicBezTo>
                    <a:cubicBezTo>
                      <a:pt x="38" y="247"/>
                      <a:pt x="66" y="227"/>
                      <a:pt x="96" y="227"/>
                    </a:cubicBezTo>
                    <a:cubicBezTo>
                      <a:pt x="126" y="227"/>
                      <a:pt x="180" y="227"/>
                      <a:pt x="204" y="227"/>
                    </a:cubicBezTo>
                    <a:cubicBezTo>
                      <a:pt x="228" y="227"/>
                      <a:pt x="234" y="250"/>
                      <a:pt x="241" y="227"/>
                    </a:cubicBezTo>
                    <a:cubicBezTo>
                      <a:pt x="247" y="204"/>
                      <a:pt x="241" y="129"/>
                      <a:pt x="241" y="91"/>
                    </a:cubicBezTo>
                    <a:cubicBezTo>
                      <a:pt x="241" y="53"/>
                      <a:pt x="241" y="26"/>
                      <a:pt x="241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7" name="Freeform 288"/>
              <p:cNvSpPr>
                <a:spLocks/>
              </p:cNvSpPr>
              <p:nvPr/>
            </p:nvSpPr>
            <p:spPr bwMode="auto">
              <a:xfrm>
                <a:off x="2807469" y="3659371"/>
                <a:ext cx="202248" cy="202334"/>
              </a:xfrm>
              <a:custGeom>
                <a:avLst/>
                <a:gdLst>
                  <a:gd name="T0" fmla="*/ 135004649 w 242"/>
                  <a:gd name="T1" fmla="*/ 0 h 242"/>
                  <a:gd name="T2" fmla="*/ 132177269 w 242"/>
                  <a:gd name="T3" fmla="*/ 57973587 h 242"/>
                  <a:gd name="T4" fmla="*/ 122281861 w 242"/>
                  <a:gd name="T5" fmla="*/ 113119460 h 242"/>
                  <a:gd name="T6" fmla="*/ 61494458 w 242"/>
                  <a:gd name="T7" fmla="*/ 126552570 h 242"/>
                  <a:gd name="T8" fmla="*/ 8482139 w 242"/>
                  <a:gd name="T9" fmla="*/ 126552570 h 242"/>
                  <a:gd name="T10" fmla="*/ 8482139 w 242"/>
                  <a:gd name="T11" fmla="*/ 76355825 h 242"/>
                  <a:gd name="T12" fmla="*/ 4947704 w 242"/>
                  <a:gd name="T13" fmla="*/ 38177912 h 2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2"/>
                  <a:gd name="T22" fmla="*/ 0 h 242"/>
                  <a:gd name="T23" fmla="*/ 242 w 242"/>
                  <a:gd name="T24" fmla="*/ 242 h 2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2" h="242">
                    <a:moveTo>
                      <a:pt x="242" y="0"/>
                    </a:moveTo>
                    <a:cubicBezTo>
                      <a:pt x="241" y="17"/>
                      <a:pt x="242" y="70"/>
                      <a:pt x="238" y="104"/>
                    </a:cubicBezTo>
                    <a:cubicBezTo>
                      <a:pt x="234" y="138"/>
                      <a:pt x="241" y="183"/>
                      <a:pt x="220" y="203"/>
                    </a:cubicBezTo>
                    <a:cubicBezTo>
                      <a:pt x="199" y="223"/>
                      <a:pt x="144" y="222"/>
                      <a:pt x="110" y="226"/>
                    </a:cubicBezTo>
                    <a:cubicBezTo>
                      <a:pt x="76" y="230"/>
                      <a:pt x="32" y="242"/>
                      <a:pt x="16" y="227"/>
                    </a:cubicBezTo>
                    <a:cubicBezTo>
                      <a:pt x="0" y="212"/>
                      <a:pt x="17" y="162"/>
                      <a:pt x="16" y="136"/>
                    </a:cubicBezTo>
                    <a:cubicBezTo>
                      <a:pt x="15" y="110"/>
                      <a:pt x="10" y="83"/>
                      <a:pt x="9" y="6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8" name="Freeform 289"/>
              <p:cNvSpPr>
                <a:spLocks/>
              </p:cNvSpPr>
              <p:nvPr/>
            </p:nvSpPr>
            <p:spPr bwMode="auto">
              <a:xfrm>
                <a:off x="2632642" y="3697095"/>
                <a:ext cx="219389" cy="164609"/>
              </a:xfrm>
              <a:custGeom>
                <a:avLst/>
                <a:gdLst>
                  <a:gd name="T0" fmla="*/ 11913099 w 260"/>
                  <a:gd name="T1" fmla="*/ 12722782 h 197"/>
                  <a:gd name="T2" fmla="*/ 7007557 w 260"/>
                  <a:gd name="T3" fmla="*/ 55132614 h 197"/>
                  <a:gd name="T4" fmla="*/ 7708229 w 260"/>
                  <a:gd name="T5" fmla="*/ 101076880 h 197"/>
                  <a:gd name="T6" fmla="*/ 58164149 w 260"/>
                  <a:gd name="T7" fmla="*/ 108851960 h 197"/>
                  <a:gd name="T8" fmla="*/ 107919396 w 260"/>
                  <a:gd name="T9" fmla="*/ 101076880 h 197"/>
                  <a:gd name="T10" fmla="*/ 126840051 w 260"/>
                  <a:gd name="T11" fmla="*/ 55132614 h 197"/>
                  <a:gd name="T12" fmla="*/ 142257347 w 260"/>
                  <a:gd name="T13" fmla="*/ 0 h 1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60"/>
                  <a:gd name="T22" fmla="*/ 0 h 197"/>
                  <a:gd name="T23" fmla="*/ 260 w 260"/>
                  <a:gd name="T24" fmla="*/ 197 h 1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60" h="197">
                    <a:moveTo>
                      <a:pt x="21" y="23"/>
                    </a:moveTo>
                    <a:cubicBezTo>
                      <a:pt x="20" y="36"/>
                      <a:pt x="14" y="73"/>
                      <a:pt x="13" y="99"/>
                    </a:cubicBezTo>
                    <a:cubicBezTo>
                      <a:pt x="12" y="125"/>
                      <a:pt x="0" y="165"/>
                      <a:pt x="15" y="181"/>
                    </a:cubicBezTo>
                    <a:cubicBezTo>
                      <a:pt x="30" y="197"/>
                      <a:pt x="76" y="195"/>
                      <a:pt x="106" y="195"/>
                    </a:cubicBezTo>
                    <a:cubicBezTo>
                      <a:pt x="136" y="195"/>
                      <a:pt x="176" y="197"/>
                      <a:pt x="197" y="181"/>
                    </a:cubicBezTo>
                    <a:cubicBezTo>
                      <a:pt x="218" y="165"/>
                      <a:pt x="221" y="129"/>
                      <a:pt x="232" y="99"/>
                    </a:cubicBezTo>
                    <a:cubicBezTo>
                      <a:pt x="243" y="69"/>
                      <a:pt x="254" y="20"/>
                      <a:pt x="260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9" name="Freeform 290"/>
              <p:cNvSpPr>
                <a:spLocks/>
              </p:cNvSpPr>
              <p:nvPr/>
            </p:nvSpPr>
            <p:spPr bwMode="auto">
              <a:xfrm>
                <a:off x="2519520" y="3731388"/>
                <a:ext cx="143974" cy="164609"/>
              </a:xfrm>
              <a:custGeom>
                <a:avLst/>
                <a:gdLst>
                  <a:gd name="T0" fmla="*/ 7794874 w 172"/>
                  <a:gd name="T1" fmla="*/ 12739316 h 198"/>
                  <a:gd name="T2" fmla="*/ 2834270 w 172"/>
                  <a:gd name="T3" fmla="*/ 55203144 h 198"/>
                  <a:gd name="T4" fmla="*/ 5668540 w 172"/>
                  <a:gd name="T5" fmla="*/ 101205343 h 198"/>
                  <a:gd name="T6" fmla="*/ 36847195 w 172"/>
                  <a:gd name="T7" fmla="*/ 108990434 h 198"/>
                  <a:gd name="T8" fmla="*/ 72984771 w 172"/>
                  <a:gd name="T9" fmla="*/ 101205343 h 198"/>
                  <a:gd name="T10" fmla="*/ 87156963 w 172"/>
                  <a:gd name="T11" fmla="*/ 52372278 h 198"/>
                  <a:gd name="T12" fmla="*/ 96368551 w 172"/>
                  <a:gd name="T13" fmla="*/ 0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2"/>
                  <a:gd name="T22" fmla="*/ 0 h 198"/>
                  <a:gd name="T23" fmla="*/ 172 w 172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2" h="198">
                    <a:moveTo>
                      <a:pt x="14" y="23"/>
                    </a:moveTo>
                    <a:cubicBezTo>
                      <a:pt x="12" y="36"/>
                      <a:pt x="6" y="73"/>
                      <a:pt x="5" y="99"/>
                    </a:cubicBezTo>
                    <a:cubicBezTo>
                      <a:pt x="4" y="125"/>
                      <a:pt x="0" y="165"/>
                      <a:pt x="10" y="181"/>
                    </a:cubicBezTo>
                    <a:cubicBezTo>
                      <a:pt x="20" y="197"/>
                      <a:pt x="45" y="195"/>
                      <a:pt x="65" y="195"/>
                    </a:cubicBezTo>
                    <a:cubicBezTo>
                      <a:pt x="85" y="195"/>
                      <a:pt x="115" y="198"/>
                      <a:pt x="130" y="181"/>
                    </a:cubicBezTo>
                    <a:cubicBezTo>
                      <a:pt x="145" y="164"/>
                      <a:pt x="148" y="123"/>
                      <a:pt x="155" y="93"/>
                    </a:cubicBezTo>
                    <a:cubicBezTo>
                      <a:pt x="162" y="63"/>
                      <a:pt x="169" y="19"/>
                      <a:pt x="172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90" name="フリーフォーム 96"/>
              <p:cNvSpPr>
                <a:spLocks noChangeArrowheads="1"/>
              </p:cNvSpPr>
              <p:nvPr/>
            </p:nvSpPr>
            <p:spPr bwMode="auto">
              <a:xfrm rot="20772689" flipH="1">
                <a:off x="2848604" y="5291748"/>
                <a:ext cx="322228" cy="682445"/>
              </a:xfrm>
              <a:custGeom>
                <a:avLst/>
                <a:gdLst>
                  <a:gd name="T0" fmla="*/ 0 w 411163"/>
                  <a:gd name="T1" fmla="*/ 122906 h 832379"/>
                  <a:gd name="T2" fmla="*/ 35207 w 411163"/>
                  <a:gd name="T3" fmla="*/ 39301 h 832379"/>
                  <a:gd name="T4" fmla="*/ 64545 w 411163"/>
                  <a:gd name="T5" fmla="*/ 11433 h 832379"/>
                  <a:gd name="T6" fmla="*/ 107576 w 411163"/>
                  <a:gd name="T7" fmla="*/ 5002 h 832379"/>
                  <a:gd name="T8" fmla="*/ 158430 w 411163"/>
                  <a:gd name="T9" fmla="*/ 41445 h 832379"/>
                  <a:gd name="T10" fmla="*/ 199504 w 411163"/>
                  <a:gd name="T11" fmla="*/ 152919 h 832379"/>
                  <a:gd name="T12" fmla="*/ 230799 w 411163"/>
                  <a:gd name="T13" fmla="*/ 435889 h 832379"/>
                  <a:gd name="T14" fmla="*/ 238623 w 411163"/>
                  <a:gd name="T15" fmla="*/ 547362 h 832379"/>
                  <a:gd name="T16" fmla="*/ 142782 w 411163"/>
                  <a:gd name="T17" fmla="*/ 523782 h 832379"/>
                  <a:gd name="T18" fmla="*/ 93884 w 411163"/>
                  <a:gd name="T19" fmla="*/ 337278 h 832379"/>
                  <a:gd name="T20" fmla="*/ 89972 w 411163"/>
                  <a:gd name="T21" fmla="*/ 170068 h 83237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1163"/>
                  <a:gd name="T34" fmla="*/ 0 h 832379"/>
                  <a:gd name="T35" fmla="*/ 411163 w 411163"/>
                  <a:gd name="T36" fmla="*/ 832379 h 83237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1163" h="832379">
                    <a:moveTo>
                      <a:pt x="0" y="182033"/>
                    </a:moveTo>
                    <a:cubicBezTo>
                      <a:pt x="26987" y="101600"/>
                      <a:pt x="39688" y="85725"/>
                      <a:pt x="57150" y="58208"/>
                    </a:cubicBezTo>
                    <a:cubicBezTo>
                      <a:pt x="74613" y="30691"/>
                      <a:pt x="85196" y="25400"/>
                      <a:pt x="104775" y="16933"/>
                    </a:cubicBezTo>
                    <a:cubicBezTo>
                      <a:pt x="124354" y="8466"/>
                      <a:pt x="149225" y="0"/>
                      <a:pt x="174625" y="7408"/>
                    </a:cubicBezTo>
                    <a:cubicBezTo>
                      <a:pt x="200025" y="14816"/>
                      <a:pt x="232304" y="24871"/>
                      <a:pt x="257175" y="61383"/>
                    </a:cubicBezTo>
                    <a:cubicBezTo>
                      <a:pt x="282046" y="97895"/>
                      <a:pt x="304271" y="129116"/>
                      <a:pt x="323850" y="226483"/>
                    </a:cubicBezTo>
                    <a:cubicBezTo>
                      <a:pt x="343429" y="323850"/>
                      <a:pt x="364067" y="548216"/>
                      <a:pt x="374650" y="645583"/>
                    </a:cubicBezTo>
                    <a:cubicBezTo>
                      <a:pt x="385233" y="742950"/>
                      <a:pt x="411163" y="788987"/>
                      <a:pt x="387350" y="810683"/>
                    </a:cubicBezTo>
                    <a:cubicBezTo>
                      <a:pt x="363537" y="832379"/>
                      <a:pt x="270933" y="827616"/>
                      <a:pt x="231775" y="775758"/>
                    </a:cubicBezTo>
                    <a:cubicBezTo>
                      <a:pt x="192617" y="723900"/>
                      <a:pt x="166688" y="586846"/>
                      <a:pt x="152400" y="499533"/>
                    </a:cubicBezTo>
                    <a:cubicBezTo>
                      <a:pt x="138113" y="412221"/>
                      <a:pt x="143404" y="312472"/>
                      <a:pt x="146050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91" name="フリーフォーム 97"/>
              <p:cNvSpPr>
                <a:spLocks noChangeArrowheads="1"/>
              </p:cNvSpPr>
              <p:nvPr/>
            </p:nvSpPr>
            <p:spPr bwMode="auto">
              <a:xfrm rot="19804557" flipH="1">
                <a:off x="3050853" y="5353477"/>
                <a:ext cx="404499" cy="682445"/>
              </a:xfrm>
              <a:custGeom>
                <a:avLst/>
                <a:gdLst>
                  <a:gd name="T0" fmla="*/ 0 w 492126"/>
                  <a:gd name="T1" fmla="*/ 278326 h 832379"/>
                  <a:gd name="T2" fmla="*/ 54652 w 492126"/>
                  <a:gd name="T3" fmla="*/ 122906 h 832379"/>
                  <a:gd name="T4" fmla="*/ 93231 w 492126"/>
                  <a:gd name="T5" fmla="*/ 39301 h 832379"/>
                  <a:gd name="T6" fmla="*/ 125379 w 492126"/>
                  <a:gd name="T7" fmla="*/ 11433 h 832379"/>
                  <a:gd name="T8" fmla="*/ 172530 w 492126"/>
                  <a:gd name="T9" fmla="*/ 5002 h 832379"/>
                  <a:gd name="T10" fmla="*/ 228254 w 492126"/>
                  <a:gd name="T11" fmla="*/ 41445 h 832379"/>
                  <a:gd name="T12" fmla="*/ 273261 w 492126"/>
                  <a:gd name="T13" fmla="*/ 152919 h 832379"/>
                  <a:gd name="T14" fmla="*/ 307553 w 492126"/>
                  <a:gd name="T15" fmla="*/ 435889 h 832379"/>
                  <a:gd name="T16" fmla="*/ 316126 w 492126"/>
                  <a:gd name="T17" fmla="*/ 547362 h 832379"/>
                  <a:gd name="T18" fmla="*/ 211108 w 492126"/>
                  <a:gd name="T19" fmla="*/ 523782 h 832379"/>
                  <a:gd name="T20" fmla="*/ 157528 w 492126"/>
                  <a:gd name="T21" fmla="*/ 337278 h 832379"/>
                  <a:gd name="T22" fmla="*/ 153240 w 492126"/>
                  <a:gd name="T23" fmla="*/ 170068 h 83237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2126"/>
                  <a:gd name="T37" fmla="*/ 0 h 832379"/>
                  <a:gd name="T38" fmla="*/ 492126 w 492126"/>
                  <a:gd name="T39" fmla="*/ 832379 h 83237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2126" h="832379">
                    <a:moveTo>
                      <a:pt x="0" y="412221"/>
                    </a:moveTo>
                    <a:cubicBezTo>
                      <a:pt x="38894" y="273050"/>
                      <a:pt x="57944" y="241035"/>
                      <a:pt x="80963" y="182033"/>
                    </a:cubicBezTo>
                    <a:cubicBezTo>
                      <a:pt x="103982" y="123031"/>
                      <a:pt x="120651" y="85725"/>
                      <a:pt x="138113" y="58208"/>
                    </a:cubicBezTo>
                    <a:cubicBezTo>
                      <a:pt x="155576" y="30691"/>
                      <a:pt x="166159" y="25400"/>
                      <a:pt x="185738" y="16933"/>
                    </a:cubicBezTo>
                    <a:cubicBezTo>
                      <a:pt x="205317" y="8466"/>
                      <a:pt x="230188" y="0"/>
                      <a:pt x="255588" y="7408"/>
                    </a:cubicBezTo>
                    <a:cubicBezTo>
                      <a:pt x="280988" y="14816"/>
                      <a:pt x="313267" y="24871"/>
                      <a:pt x="338138" y="61383"/>
                    </a:cubicBezTo>
                    <a:cubicBezTo>
                      <a:pt x="363009" y="97895"/>
                      <a:pt x="385234" y="129116"/>
                      <a:pt x="404813" y="226483"/>
                    </a:cubicBezTo>
                    <a:cubicBezTo>
                      <a:pt x="424392" y="323850"/>
                      <a:pt x="445030" y="548216"/>
                      <a:pt x="455613" y="645583"/>
                    </a:cubicBezTo>
                    <a:cubicBezTo>
                      <a:pt x="466196" y="742950"/>
                      <a:pt x="492126" y="788987"/>
                      <a:pt x="468313" y="810683"/>
                    </a:cubicBezTo>
                    <a:cubicBezTo>
                      <a:pt x="444500" y="832379"/>
                      <a:pt x="351896" y="827616"/>
                      <a:pt x="312738" y="775758"/>
                    </a:cubicBezTo>
                    <a:cubicBezTo>
                      <a:pt x="273580" y="723900"/>
                      <a:pt x="247651" y="586846"/>
                      <a:pt x="233363" y="499533"/>
                    </a:cubicBezTo>
                    <a:cubicBezTo>
                      <a:pt x="219076" y="412221"/>
                      <a:pt x="224367" y="312472"/>
                      <a:pt x="227013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92" name="フリーフォーム 207"/>
              <p:cNvSpPr/>
              <p:nvPr/>
            </p:nvSpPr>
            <p:spPr>
              <a:xfrm>
                <a:off x="2173296" y="3333582"/>
                <a:ext cx="2094483" cy="589851"/>
              </a:xfrm>
              <a:custGeom>
                <a:avLst/>
                <a:gdLst>
                  <a:gd name="connsiteX0" fmla="*/ 472017 w 2459567"/>
                  <a:gd name="connsiteY0" fmla="*/ 127000 h 736600"/>
                  <a:gd name="connsiteX1" fmla="*/ 141817 w 2459567"/>
                  <a:gd name="connsiteY1" fmla="*/ 508000 h 736600"/>
                  <a:gd name="connsiteX2" fmla="*/ 40217 w 2459567"/>
                  <a:gd name="connsiteY2" fmla="*/ 723900 h 736600"/>
                  <a:gd name="connsiteX3" fmla="*/ 383117 w 2459567"/>
                  <a:gd name="connsiteY3" fmla="*/ 584200 h 736600"/>
                  <a:gd name="connsiteX4" fmla="*/ 1475317 w 2459567"/>
                  <a:gd name="connsiteY4" fmla="*/ 508000 h 736600"/>
                  <a:gd name="connsiteX5" fmla="*/ 2326217 w 2459567"/>
                  <a:gd name="connsiteY5" fmla="*/ 711200 h 736600"/>
                  <a:gd name="connsiteX6" fmla="*/ 2275417 w 2459567"/>
                  <a:gd name="connsiteY6" fmla="*/ 482600 h 736600"/>
                  <a:gd name="connsiteX7" fmla="*/ 1818217 w 2459567"/>
                  <a:gd name="connsiteY7" fmla="*/ 76200 h 736600"/>
                  <a:gd name="connsiteX8" fmla="*/ 1576917 w 2459567"/>
                  <a:gd name="connsiteY8" fmla="*/ 25400 h 736600"/>
                  <a:gd name="connsiteX9" fmla="*/ 472017 w 2459567"/>
                  <a:gd name="connsiteY9" fmla="*/ 127000 h 736600"/>
                  <a:gd name="connsiteX0" fmla="*/ 535517 w 2523067"/>
                  <a:gd name="connsiteY0" fmla="*/ 127000 h 715433"/>
                  <a:gd name="connsiteX1" fmla="*/ 205317 w 2523067"/>
                  <a:gd name="connsiteY1" fmla="*/ 508000 h 715433"/>
                  <a:gd name="connsiteX2" fmla="*/ 40217 w 2523067"/>
                  <a:gd name="connsiteY2" fmla="*/ 615950 h 715433"/>
                  <a:gd name="connsiteX3" fmla="*/ 446617 w 2523067"/>
                  <a:gd name="connsiteY3" fmla="*/ 584200 h 715433"/>
                  <a:gd name="connsiteX4" fmla="*/ 1538817 w 2523067"/>
                  <a:gd name="connsiteY4" fmla="*/ 508000 h 715433"/>
                  <a:gd name="connsiteX5" fmla="*/ 2389717 w 2523067"/>
                  <a:gd name="connsiteY5" fmla="*/ 711200 h 715433"/>
                  <a:gd name="connsiteX6" fmla="*/ 2338917 w 2523067"/>
                  <a:gd name="connsiteY6" fmla="*/ 482600 h 715433"/>
                  <a:gd name="connsiteX7" fmla="*/ 1881717 w 2523067"/>
                  <a:gd name="connsiteY7" fmla="*/ 76200 h 715433"/>
                  <a:gd name="connsiteX8" fmla="*/ 1640417 w 2523067"/>
                  <a:gd name="connsiteY8" fmla="*/ 25400 h 715433"/>
                  <a:gd name="connsiteX9" fmla="*/ 535517 w 2523067"/>
                  <a:gd name="connsiteY9" fmla="*/ 127000 h 715433"/>
                  <a:gd name="connsiteX0" fmla="*/ 528108 w 2515658"/>
                  <a:gd name="connsiteY0" fmla="*/ 1270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528108 w 2515658"/>
                  <a:gd name="connsiteY9" fmla="*/ 127000 h 715433"/>
                  <a:gd name="connsiteX0" fmla="*/ 617008 w 2515658"/>
                  <a:gd name="connsiteY0" fmla="*/ 1016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617008 w 2515658"/>
                  <a:gd name="connsiteY9" fmla="*/ 101600 h 715433"/>
                  <a:gd name="connsiteX0" fmla="*/ 648758 w 2547408"/>
                  <a:gd name="connsiteY0" fmla="*/ 101600 h 715433"/>
                  <a:gd name="connsiteX1" fmla="*/ 274108 w 2547408"/>
                  <a:gd name="connsiteY1" fmla="*/ 336550 h 715433"/>
                  <a:gd name="connsiteX2" fmla="*/ 32808 w 2547408"/>
                  <a:gd name="connsiteY2" fmla="*/ 533400 h 715433"/>
                  <a:gd name="connsiteX3" fmla="*/ 470958 w 2547408"/>
                  <a:gd name="connsiteY3" fmla="*/ 584200 h 715433"/>
                  <a:gd name="connsiteX4" fmla="*/ 1563158 w 2547408"/>
                  <a:gd name="connsiteY4" fmla="*/ 508000 h 715433"/>
                  <a:gd name="connsiteX5" fmla="*/ 2414058 w 2547408"/>
                  <a:gd name="connsiteY5" fmla="*/ 711200 h 715433"/>
                  <a:gd name="connsiteX6" fmla="*/ 2363258 w 2547408"/>
                  <a:gd name="connsiteY6" fmla="*/ 482600 h 715433"/>
                  <a:gd name="connsiteX7" fmla="*/ 1906058 w 2547408"/>
                  <a:gd name="connsiteY7" fmla="*/ 76200 h 715433"/>
                  <a:gd name="connsiteX8" fmla="*/ 1664758 w 2547408"/>
                  <a:gd name="connsiteY8" fmla="*/ 25400 h 715433"/>
                  <a:gd name="connsiteX9" fmla="*/ 648758 w 2547408"/>
                  <a:gd name="connsiteY9" fmla="*/ 101600 h 715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47408" h="715433">
                    <a:moveTo>
                      <a:pt x="648758" y="101600"/>
                    </a:moveTo>
                    <a:cubicBezTo>
                      <a:pt x="416983" y="153458"/>
                      <a:pt x="376766" y="264583"/>
                      <a:pt x="274108" y="336550"/>
                    </a:cubicBezTo>
                    <a:cubicBezTo>
                      <a:pt x="171450" y="408517"/>
                      <a:pt x="0" y="492125"/>
                      <a:pt x="32808" y="533400"/>
                    </a:cubicBezTo>
                    <a:cubicBezTo>
                      <a:pt x="65616" y="574675"/>
                      <a:pt x="215900" y="588433"/>
                      <a:pt x="470958" y="584200"/>
                    </a:cubicBezTo>
                    <a:cubicBezTo>
                      <a:pt x="726016" y="579967"/>
                      <a:pt x="1239308" y="486833"/>
                      <a:pt x="1563158" y="508000"/>
                    </a:cubicBezTo>
                    <a:cubicBezTo>
                      <a:pt x="1887008" y="529167"/>
                      <a:pt x="2280708" y="715433"/>
                      <a:pt x="2414058" y="711200"/>
                    </a:cubicBezTo>
                    <a:cubicBezTo>
                      <a:pt x="2547408" y="706967"/>
                      <a:pt x="2447925" y="588433"/>
                      <a:pt x="2363258" y="482600"/>
                    </a:cubicBezTo>
                    <a:cubicBezTo>
                      <a:pt x="2278591" y="376767"/>
                      <a:pt x="2022475" y="152400"/>
                      <a:pt x="1906058" y="76200"/>
                    </a:cubicBezTo>
                    <a:cubicBezTo>
                      <a:pt x="1789641" y="0"/>
                      <a:pt x="1874308" y="21167"/>
                      <a:pt x="1664758" y="25400"/>
                    </a:cubicBezTo>
                    <a:cubicBezTo>
                      <a:pt x="1455208" y="29633"/>
                      <a:pt x="880533" y="49742"/>
                      <a:pt x="648758" y="101600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3" name="フリーフォーム 208"/>
              <p:cNvSpPr/>
              <p:nvPr/>
            </p:nvSpPr>
            <p:spPr>
              <a:xfrm>
                <a:off x="2642927" y="2249903"/>
                <a:ext cx="1737973" cy="1165984"/>
              </a:xfrm>
              <a:custGeom>
                <a:avLst/>
                <a:gdLst>
                  <a:gd name="connsiteX0" fmla="*/ 0 w 2112433"/>
                  <a:gd name="connsiteY0" fmla="*/ 1420283 h 1420283"/>
                  <a:gd name="connsiteX1" fmla="*/ 279400 w 2112433"/>
                  <a:gd name="connsiteY1" fmla="*/ 1001183 h 1420283"/>
                  <a:gd name="connsiteX2" fmla="*/ 1244600 w 2112433"/>
                  <a:gd name="connsiteY2" fmla="*/ 162983 h 1420283"/>
                  <a:gd name="connsiteX3" fmla="*/ 2032000 w 2112433"/>
                  <a:gd name="connsiteY3" fmla="*/ 23283 h 1420283"/>
                  <a:gd name="connsiteX4" fmla="*/ 1727200 w 2112433"/>
                  <a:gd name="connsiteY4" fmla="*/ 239183 h 1420283"/>
                  <a:gd name="connsiteX5" fmla="*/ 1270000 w 2112433"/>
                  <a:gd name="connsiteY5" fmla="*/ 975783 h 1420283"/>
                  <a:gd name="connsiteX6" fmla="*/ 1206500 w 2112433"/>
                  <a:gd name="connsiteY6" fmla="*/ 1331383 h 1420283"/>
                  <a:gd name="connsiteX7" fmla="*/ 965200 w 2112433"/>
                  <a:gd name="connsiteY7" fmla="*/ 1356783 h 1420283"/>
                  <a:gd name="connsiteX8" fmla="*/ 0 w 2112433"/>
                  <a:gd name="connsiteY8" fmla="*/ 1420283 h 1420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12433" h="1420283">
                    <a:moveTo>
                      <a:pt x="0" y="1420283"/>
                    </a:moveTo>
                    <a:cubicBezTo>
                      <a:pt x="35983" y="1315508"/>
                      <a:pt x="71967" y="1210733"/>
                      <a:pt x="279400" y="1001183"/>
                    </a:cubicBezTo>
                    <a:cubicBezTo>
                      <a:pt x="486833" y="791633"/>
                      <a:pt x="952500" y="325966"/>
                      <a:pt x="1244600" y="162983"/>
                    </a:cubicBezTo>
                    <a:cubicBezTo>
                      <a:pt x="1536700" y="0"/>
                      <a:pt x="1951567" y="10583"/>
                      <a:pt x="2032000" y="23283"/>
                    </a:cubicBezTo>
                    <a:cubicBezTo>
                      <a:pt x="2112433" y="35983"/>
                      <a:pt x="1854200" y="80433"/>
                      <a:pt x="1727200" y="239183"/>
                    </a:cubicBezTo>
                    <a:cubicBezTo>
                      <a:pt x="1600200" y="397933"/>
                      <a:pt x="1356783" y="793750"/>
                      <a:pt x="1270000" y="975783"/>
                    </a:cubicBezTo>
                    <a:cubicBezTo>
                      <a:pt x="1183217" y="1157816"/>
                      <a:pt x="1257300" y="1267883"/>
                      <a:pt x="1206500" y="1331383"/>
                    </a:cubicBezTo>
                    <a:cubicBezTo>
                      <a:pt x="1155700" y="1394883"/>
                      <a:pt x="965200" y="1356783"/>
                      <a:pt x="965200" y="1356783"/>
                    </a:cubicBezTo>
                    <a:lnTo>
                      <a:pt x="0" y="1420283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4" name="フリーフォーム 209"/>
              <p:cNvSpPr/>
              <p:nvPr/>
            </p:nvSpPr>
            <p:spPr>
              <a:xfrm>
                <a:off x="2584650" y="3254706"/>
                <a:ext cx="1155223" cy="192044"/>
              </a:xfrm>
              <a:custGeom>
                <a:avLst/>
                <a:gdLst>
                  <a:gd name="connsiteX0" fmla="*/ 43392 w 1343025"/>
                  <a:gd name="connsiteY0" fmla="*/ 131233 h 281516"/>
                  <a:gd name="connsiteX1" fmla="*/ 75142 w 1343025"/>
                  <a:gd name="connsiteY1" fmla="*/ 270933 h 281516"/>
                  <a:gd name="connsiteX2" fmla="*/ 494242 w 1343025"/>
                  <a:gd name="connsiteY2" fmla="*/ 194733 h 281516"/>
                  <a:gd name="connsiteX3" fmla="*/ 1072092 w 1343025"/>
                  <a:gd name="connsiteY3" fmla="*/ 188383 h 281516"/>
                  <a:gd name="connsiteX4" fmla="*/ 1300692 w 1343025"/>
                  <a:gd name="connsiteY4" fmla="*/ 162983 h 281516"/>
                  <a:gd name="connsiteX5" fmla="*/ 1326092 w 1343025"/>
                  <a:gd name="connsiteY5" fmla="*/ 93133 h 281516"/>
                  <a:gd name="connsiteX6" fmla="*/ 1300692 w 1343025"/>
                  <a:gd name="connsiteY6" fmla="*/ 16933 h 281516"/>
                  <a:gd name="connsiteX7" fmla="*/ 1072092 w 1343025"/>
                  <a:gd name="connsiteY7" fmla="*/ 10583 h 281516"/>
                  <a:gd name="connsiteX8" fmla="*/ 208492 w 1343025"/>
                  <a:gd name="connsiteY8" fmla="*/ 80433 h 281516"/>
                  <a:gd name="connsiteX9" fmla="*/ 43392 w 1343025"/>
                  <a:gd name="connsiteY9" fmla="*/ 131233 h 281516"/>
                  <a:gd name="connsiteX0" fmla="*/ 62442 w 1362075"/>
                  <a:gd name="connsiteY0" fmla="*/ 131233 h 237066"/>
                  <a:gd name="connsiteX1" fmla="*/ 75142 w 1362075"/>
                  <a:gd name="connsiteY1" fmla="*/ 226483 h 237066"/>
                  <a:gd name="connsiteX2" fmla="*/ 513292 w 1362075"/>
                  <a:gd name="connsiteY2" fmla="*/ 194733 h 237066"/>
                  <a:gd name="connsiteX3" fmla="*/ 1091142 w 1362075"/>
                  <a:gd name="connsiteY3" fmla="*/ 188383 h 237066"/>
                  <a:gd name="connsiteX4" fmla="*/ 1319742 w 1362075"/>
                  <a:gd name="connsiteY4" fmla="*/ 162983 h 237066"/>
                  <a:gd name="connsiteX5" fmla="*/ 1345142 w 1362075"/>
                  <a:gd name="connsiteY5" fmla="*/ 93133 h 237066"/>
                  <a:gd name="connsiteX6" fmla="*/ 1319742 w 1362075"/>
                  <a:gd name="connsiteY6" fmla="*/ 16933 h 237066"/>
                  <a:gd name="connsiteX7" fmla="*/ 1091142 w 1362075"/>
                  <a:gd name="connsiteY7" fmla="*/ 10583 h 237066"/>
                  <a:gd name="connsiteX8" fmla="*/ 227542 w 1362075"/>
                  <a:gd name="connsiteY8" fmla="*/ 80433 h 237066"/>
                  <a:gd name="connsiteX9" fmla="*/ 62442 w 1362075"/>
                  <a:gd name="connsiteY9" fmla="*/ 131233 h 237066"/>
                  <a:gd name="connsiteX0" fmla="*/ 62442 w 1362075"/>
                  <a:gd name="connsiteY0" fmla="*/ 129117 h 234950"/>
                  <a:gd name="connsiteX1" fmla="*/ 75142 w 1362075"/>
                  <a:gd name="connsiteY1" fmla="*/ 224367 h 234950"/>
                  <a:gd name="connsiteX2" fmla="*/ 513292 w 1362075"/>
                  <a:gd name="connsiteY2" fmla="*/ 192617 h 234950"/>
                  <a:gd name="connsiteX3" fmla="*/ 1091142 w 1362075"/>
                  <a:gd name="connsiteY3" fmla="*/ 186267 h 234950"/>
                  <a:gd name="connsiteX4" fmla="*/ 1319742 w 1362075"/>
                  <a:gd name="connsiteY4" fmla="*/ 160867 h 234950"/>
                  <a:gd name="connsiteX5" fmla="*/ 1345142 w 1362075"/>
                  <a:gd name="connsiteY5" fmla="*/ 91017 h 234950"/>
                  <a:gd name="connsiteX6" fmla="*/ 1307042 w 1362075"/>
                  <a:gd name="connsiteY6" fmla="*/ 27517 h 234950"/>
                  <a:gd name="connsiteX7" fmla="*/ 1091142 w 1362075"/>
                  <a:gd name="connsiteY7" fmla="*/ 8467 h 234950"/>
                  <a:gd name="connsiteX8" fmla="*/ 227542 w 1362075"/>
                  <a:gd name="connsiteY8" fmla="*/ 78317 h 234950"/>
                  <a:gd name="connsiteX9" fmla="*/ 62442 w 1362075"/>
                  <a:gd name="connsiteY9" fmla="*/ 129117 h 234950"/>
                  <a:gd name="connsiteX0" fmla="*/ 62442 w 1381125"/>
                  <a:gd name="connsiteY0" fmla="*/ 129117 h 234950"/>
                  <a:gd name="connsiteX1" fmla="*/ 75142 w 1381125"/>
                  <a:gd name="connsiteY1" fmla="*/ 224367 h 234950"/>
                  <a:gd name="connsiteX2" fmla="*/ 513292 w 1381125"/>
                  <a:gd name="connsiteY2" fmla="*/ 192617 h 234950"/>
                  <a:gd name="connsiteX3" fmla="*/ 1091142 w 1381125"/>
                  <a:gd name="connsiteY3" fmla="*/ 186267 h 234950"/>
                  <a:gd name="connsiteX4" fmla="*/ 1345142 w 1381125"/>
                  <a:gd name="connsiteY4" fmla="*/ 91017 h 234950"/>
                  <a:gd name="connsiteX5" fmla="*/ 1307042 w 1381125"/>
                  <a:gd name="connsiteY5" fmla="*/ 27517 h 234950"/>
                  <a:gd name="connsiteX6" fmla="*/ 1091142 w 1381125"/>
                  <a:gd name="connsiteY6" fmla="*/ 8467 h 234950"/>
                  <a:gd name="connsiteX7" fmla="*/ 227542 w 1381125"/>
                  <a:gd name="connsiteY7" fmla="*/ 78317 h 234950"/>
                  <a:gd name="connsiteX8" fmla="*/ 62442 w 1381125"/>
                  <a:gd name="connsiteY8" fmla="*/ 129117 h 234950"/>
                  <a:gd name="connsiteX0" fmla="*/ 62442 w 1400175"/>
                  <a:gd name="connsiteY0" fmla="*/ 129117 h 234950"/>
                  <a:gd name="connsiteX1" fmla="*/ 75142 w 1400175"/>
                  <a:gd name="connsiteY1" fmla="*/ 224367 h 234950"/>
                  <a:gd name="connsiteX2" fmla="*/ 513292 w 1400175"/>
                  <a:gd name="connsiteY2" fmla="*/ 192617 h 234950"/>
                  <a:gd name="connsiteX3" fmla="*/ 1091142 w 1400175"/>
                  <a:gd name="connsiteY3" fmla="*/ 186267 h 234950"/>
                  <a:gd name="connsiteX4" fmla="*/ 1364192 w 1400175"/>
                  <a:gd name="connsiteY4" fmla="*/ 141817 h 234950"/>
                  <a:gd name="connsiteX5" fmla="*/ 1307042 w 1400175"/>
                  <a:gd name="connsiteY5" fmla="*/ 27517 h 234950"/>
                  <a:gd name="connsiteX6" fmla="*/ 1091142 w 1400175"/>
                  <a:gd name="connsiteY6" fmla="*/ 8467 h 234950"/>
                  <a:gd name="connsiteX7" fmla="*/ 227542 w 1400175"/>
                  <a:gd name="connsiteY7" fmla="*/ 78317 h 234950"/>
                  <a:gd name="connsiteX8" fmla="*/ 62442 w 1400175"/>
                  <a:gd name="connsiteY8" fmla="*/ 129117 h 234950"/>
                  <a:gd name="connsiteX0" fmla="*/ 62442 w 1407584"/>
                  <a:gd name="connsiteY0" fmla="*/ 129117 h 234950"/>
                  <a:gd name="connsiteX1" fmla="*/ 75142 w 1407584"/>
                  <a:gd name="connsiteY1" fmla="*/ 224367 h 234950"/>
                  <a:gd name="connsiteX2" fmla="*/ 513292 w 1407584"/>
                  <a:gd name="connsiteY2" fmla="*/ 192617 h 234950"/>
                  <a:gd name="connsiteX3" fmla="*/ 1046692 w 1407584"/>
                  <a:gd name="connsiteY3" fmla="*/ 154517 h 234950"/>
                  <a:gd name="connsiteX4" fmla="*/ 1364192 w 1407584"/>
                  <a:gd name="connsiteY4" fmla="*/ 141817 h 234950"/>
                  <a:gd name="connsiteX5" fmla="*/ 1307042 w 1407584"/>
                  <a:gd name="connsiteY5" fmla="*/ 27517 h 234950"/>
                  <a:gd name="connsiteX6" fmla="*/ 1091142 w 1407584"/>
                  <a:gd name="connsiteY6" fmla="*/ 8467 h 234950"/>
                  <a:gd name="connsiteX7" fmla="*/ 227542 w 1407584"/>
                  <a:gd name="connsiteY7" fmla="*/ 78317 h 234950"/>
                  <a:gd name="connsiteX8" fmla="*/ 62442 w 1407584"/>
                  <a:gd name="connsiteY8" fmla="*/ 129117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07584" h="234950">
                    <a:moveTo>
                      <a:pt x="62442" y="129117"/>
                    </a:moveTo>
                    <a:cubicBezTo>
                      <a:pt x="37042" y="153459"/>
                      <a:pt x="0" y="213784"/>
                      <a:pt x="75142" y="224367"/>
                    </a:cubicBezTo>
                    <a:cubicBezTo>
                      <a:pt x="150284" y="234950"/>
                      <a:pt x="351367" y="204259"/>
                      <a:pt x="513292" y="192617"/>
                    </a:cubicBezTo>
                    <a:lnTo>
                      <a:pt x="1046692" y="154517"/>
                    </a:lnTo>
                    <a:cubicBezTo>
                      <a:pt x="1188509" y="146050"/>
                      <a:pt x="1320800" y="162984"/>
                      <a:pt x="1364192" y="141817"/>
                    </a:cubicBezTo>
                    <a:cubicBezTo>
                      <a:pt x="1407584" y="120650"/>
                      <a:pt x="1352550" y="49742"/>
                      <a:pt x="1307042" y="27517"/>
                    </a:cubicBezTo>
                    <a:cubicBezTo>
                      <a:pt x="1261534" y="5292"/>
                      <a:pt x="1271059" y="0"/>
                      <a:pt x="1091142" y="8467"/>
                    </a:cubicBezTo>
                    <a:cubicBezTo>
                      <a:pt x="911225" y="16934"/>
                      <a:pt x="402167" y="58209"/>
                      <a:pt x="227542" y="78317"/>
                    </a:cubicBezTo>
                    <a:cubicBezTo>
                      <a:pt x="52917" y="98425"/>
                      <a:pt x="87842" y="104775"/>
                      <a:pt x="62442" y="129117"/>
                    </a:cubicBezTo>
                    <a:close/>
                  </a:path>
                </a:pathLst>
              </a:custGeom>
              <a:solidFill>
                <a:srgbClr val="FF996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95" name="グループ化 150"/>
              <p:cNvGrpSpPr>
                <a:grpSpLocks/>
              </p:cNvGrpSpPr>
              <p:nvPr/>
            </p:nvGrpSpPr>
            <p:grpSpPr bwMode="auto">
              <a:xfrm>
                <a:off x="3422090" y="2664063"/>
                <a:ext cx="367170" cy="1002262"/>
                <a:chOff x="3208079" y="2424112"/>
                <a:chExt cx="446874" cy="1219829"/>
              </a:xfrm>
            </p:grpSpPr>
            <p:sp>
              <p:nvSpPr>
                <p:cNvPr id="100" name="Freeform 264"/>
                <p:cNvSpPr>
                  <a:spLocks/>
                </p:cNvSpPr>
                <p:nvPr/>
              </p:nvSpPr>
              <p:spPr bwMode="auto">
                <a:xfrm>
                  <a:off x="3206841" y="2491858"/>
                  <a:ext cx="446414" cy="1151968"/>
                </a:xfrm>
                <a:custGeom>
                  <a:avLst/>
                  <a:gdLst>
                    <a:gd name="T0" fmla="*/ 0 w 369"/>
                    <a:gd name="T1" fmla="*/ 805581751 h 1128"/>
                    <a:gd name="T2" fmla="*/ 82130355 w 369"/>
                    <a:gd name="T3" fmla="*/ 552727940 h 1128"/>
                    <a:gd name="T4" fmla="*/ 136395875 w 369"/>
                    <a:gd name="T5" fmla="*/ 275841636 h 1128"/>
                    <a:gd name="T6" fmla="*/ 197994247 w 369"/>
                    <a:gd name="T7" fmla="*/ 11493401 h 1128"/>
                    <a:gd name="T8" fmla="*/ 485450489 w 369"/>
                    <a:gd name="T9" fmla="*/ 208970564 h 1128"/>
                    <a:gd name="T10" fmla="*/ 595446889 w 369"/>
                    <a:gd name="T11" fmla="*/ 434658897 h 1128"/>
                    <a:gd name="T12" fmla="*/ 508916824 w 369"/>
                    <a:gd name="T13" fmla="*/ 679155357 h 1128"/>
                    <a:gd name="T14" fmla="*/ 322656349 w 369"/>
                    <a:gd name="T15" fmla="*/ 927829470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1" name="Freeform 265"/>
                <p:cNvSpPr>
                  <a:spLocks/>
                </p:cNvSpPr>
                <p:nvPr/>
              </p:nvSpPr>
              <p:spPr bwMode="auto">
                <a:xfrm rot="-4090272">
                  <a:off x="3300686" y="2423018"/>
                  <a:ext cx="133561" cy="137680"/>
                </a:xfrm>
                <a:custGeom>
                  <a:avLst/>
                  <a:gdLst>
                    <a:gd name="T0" fmla="*/ 0 w 78"/>
                    <a:gd name="T1" fmla="*/ 437879528 h 68"/>
                    <a:gd name="T2" fmla="*/ 349206316 w 78"/>
                    <a:gd name="T3" fmla="*/ 0 h 68"/>
                    <a:gd name="T4" fmla="*/ 223022190 w 78"/>
                    <a:gd name="T5" fmla="*/ 516367445 h 68"/>
                    <a:gd name="T6" fmla="*/ 507669226 w 78"/>
                    <a:gd name="T7" fmla="*/ 437879528 h 68"/>
                    <a:gd name="T8" fmla="*/ 143790735 w 78"/>
                    <a:gd name="T9" fmla="*/ 875759057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2" name="Freeform 266"/>
                <p:cNvSpPr>
                  <a:spLocks/>
                </p:cNvSpPr>
                <p:nvPr/>
              </p:nvSpPr>
              <p:spPr bwMode="auto">
                <a:xfrm>
                  <a:off x="3332004" y="2696375"/>
                  <a:ext cx="262842" cy="876497"/>
                </a:xfrm>
                <a:custGeom>
                  <a:avLst/>
                  <a:gdLst>
                    <a:gd name="T0" fmla="*/ 89324045 w 258"/>
                    <a:gd name="T1" fmla="*/ 8349901 h 858"/>
                    <a:gd name="T2" fmla="*/ 52105779 w 258"/>
                    <a:gd name="T3" fmla="*/ 298514313 h 858"/>
                    <a:gd name="T4" fmla="*/ 12760136 w 258"/>
                    <a:gd name="T5" fmla="*/ 641910491 h 858"/>
                    <a:gd name="T6" fmla="*/ 12760136 w 258"/>
                    <a:gd name="T7" fmla="*/ 678442456 h 858"/>
                    <a:gd name="T8" fmla="*/ 89324045 w 258"/>
                    <a:gd name="T9" fmla="*/ 566760364 h 858"/>
                    <a:gd name="T10" fmla="*/ 205233598 w 258"/>
                    <a:gd name="T11" fmla="*/ 306865235 h 858"/>
                    <a:gd name="T12" fmla="*/ 175458572 w 258"/>
                    <a:gd name="T13" fmla="*/ 145082717 h 858"/>
                    <a:gd name="T14" fmla="*/ 89324045 w 258"/>
                    <a:gd name="T15" fmla="*/ 8349901 h 8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8"/>
                    <a:gd name="T25" fmla="*/ 0 h 858"/>
                    <a:gd name="T26" fmla="*/ 258 w 258"/>
                    <a:gd name="T27" fmla="*/ 858 h 8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8" h="858">
                      <a:moveTo>
                        <a:pt x="105" y="10"/>
                      </a:moveTo>
                      <a:cubicBezTo>
                        <a:pt x="81" y="41"/>
                        <a:pt x="76" y="235"/>
                        <a:pt x="61" y="363"/>
                      </a:cubicBezTo>
                      <a:cubicBezTo>
                        <a:pt x="46" y="491"/>
                        <a:pt x="23" y="704"/>
                        <a:pt x="15" y="781"/>
                      </a:cubicBezTo>
                      <a:cubicBezTo>
                        <a:pt x="7" y="858"/>
                        <a:pt x="0" y="841"/>
                        <a:pt x="15" y="826"/>
                      </a:cubicBezTo>
                      <a:cubicBezTo>
                        <a:pt x="30" y="811"/>
                        <a:pt x="67" y="765"/>
                        <a:pt x="105" y="690"/>
                      </a:cubicBezTo>
                      <a:cubicBezTo>
                        <a:pt x="143" y="615"/>
                        <a:pt x="224" y="458"/>
                        <a:pt x="241" y="373"/>
                      </a:cubicBezTo>
                      <a:cubicBezTo>
                        <a:pt x="258" y="288"/>
                        <a:pt x="228" y="237"/>
                        <a:pt x="205" y="177"/>
                      </a:cubicBezTo>
                      <a:cubicBezTo>
                        <a:pt x="182" y="117"/>
                        <a:pt x="127" y="0"/>
                        <a:pt x="105" y="10"/>
                      </a:cubicBezTo>
                      <a:close/>
                    </a:path>
                  </a:pathLst>
                </a:custGeom>
                <a:solidFill>
                  <a:srgbClr val="DFB9B9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3" name="Freeform 267"/>
                <p:cNvSpPr>
                  <a:spLocks/>
                </p:cNvSpPr>
                <p:nvPr/>
              </p:nvSpPr>
              <p:spPr bwMode="auto">
                <a:xfrm>
                  <a:off x="3507231" y="2650462"/>
                  <a:ext cx="133507" cy="847282"/>
                </a:xfrm>
                <a:custGeom>
                  <a:avLst/>
                  <a:gdLst>
                    <a:gd name="T0" fmla="*/ 62405945 w 131"/>
                    <a:gd name="T1" fmla="*/ 229585252 h 828"/>
                    <a:gd name="T2" fmla="*/ 55125200 w 131"/>
                    <a:gd name="T3" fmla="*/ 388933163 h 828"/>
                    <a:gd name="T4" fmla="*/ 20801982 w 131"/>
                    <a:gd name="T5" fmla="*/ 572391469 h 828"/>
                    <a:gd name="T6" fmla="*/ 9361249 w 131"/>
                    <a:gd name="T7" fmla="*/ 671983530 h 828"/>
                    <a:gd name="T8" fmla="*/ 74887950 w 131"/>
                    <a:gd name="T9" fmla="*/ 485379856 h 828"/>
                    <a:gd name="T10" fmla="*/ 107130664 w 131"/>
                    <a:gd name="T11" fmla="*/ 284098822 h 828"/>
                    <a:gd name="T12" fmla="*/ 72807446 w 131"/>
                    <a:gd name="T13" fmla="*/ 146767463 h 828"/>
                    <a:gd name="T14" fmla="*/ 2080504 w 131"/>
                    <a:gd name="T15" fmla="*/ 12580449 h 828"/>
                    <a:gd name="T16" fmla="*/ 62405945 w 131"/>
                    <a:gd name="T17" fmla="*/ 229585252 h 8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1"/>
                    <a:gd name="T28" fmla="*/ 0 h 828"/>
                    <a:gd name="T29" fmla="*/ 131 w 131"/>
                    <a:gd name="T30" fmla="*/ 828 h 82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1" h="828">
                      <a:moveTo>
                        <a:pt x="77" y="277"/>
                      </a:moveTo>
                      <a:cubicBezTo>
                        <a:pt x="88" y="353"/>
                        <a:pt x="76" y="400"/>
                        <a:pt x="68" y="469"/>
                      </a:cubicBezTo>
                      <a:cubicBezTo>
                        <a:pt x="60" y="538"/>
                        <a:pt x="35" y="634"/>
                        <a:pt x="26" y="691"/>
                      </a:cubicBezTo>
                      <a:cubicBezTo>
                        <a:pt x="17" y="748"/>
                        <a:pt x="0" y="828"/>
                        <a:pt x="11" y="811"/>
                      </a:cubicBezTo>
                      <a:cubicBezTo>
                        <a:pt x="22" y="794"/>
                        <a:pt x="72" y="664"/>
                        <a:pt x="92" y="586"/>
                      </a:cubicBezTo>
                      <a:cubicBezTo>
                        <a:pt x="112" y="508"/>
                        <a:pt x="131" y="411"/>
                        <a:pt x="131" y="343"/>
                      </a:cubicBezTo>
                      <a:cubicBezTo>
                        <a:pt x="131" y="275"/>
                        <a:pt x="110" y="232"/>
                        <a:pt x="89" y="178"/>
                      </a:cubicBezTo>
                      <a:cubicBezTo>
                        <a:pt x="68" y="124"/>
                        <a:pt x="4" y="0"/>
                        <a:pt x="2" y="16"/>
                      </a:cubicBezTo>
                      <a:cubicBezTo>
                        <a:pt x="0" y="32"/>
                        <a:pt x="66" y="201"/>
                        <a:pt x="77" y="27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04" name="Freeform 269"/>
                <p:cNvSpPr>
                  <a:spLocks/>
                </p:cNvSpPr>
                <p:nvPr/>
              </p:nvSpPr>
              <p:spPr bwMode="auto">
                <a:xfrm rot="-486207">
                  <a:off x="3465510" y="3418440"/>
                  <a:ext cx="133507" cy="95999"/>
                </a:xfrm>
                <a:custGeom>
                  <a:avLst/>
                  <a:gdLst>
                    <a:gd name="T0" fmla="*/ 98742385 w 111"/>
                    <a:gd name="T1" fmla="*/ 0 h 97"/>
                    <a:gd name="T2" fmla="*/ 181274349 w 111"/>
                    <a:gd name="T3" fmla="*/ 40675264 h 97"/>
                    <a:gd name="T4" fmla="*/ 67794113 w 111"/>
                    <a:gd name="T5" fmla="*/ 46932447 h 97"/>
                    <a:gd name="T6" fmla="*/ 132639442 w 111"/>
                    <a:gd name="T7" fmla="*/ 77177710 h 97"/>
                    <a:gd name="T8" fmla="*/ 0 w 111"/>
                    <a:gd name="T9" fmla="*/ 79264119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96" name="フリーフォーム 211"/>
              <p:cNvSpPr/>
              <p:nvPr/>
            </p:nvSpPr>
            <p:spPr>
              <a:xfrm>
                <a:off x="3287383" y="3409028"/>
                <a:ext cx="466202" cy="308643"/>
              </a:xfrm>
              <a:custGeom>
                <a:avLst/>
                <a:gdLst>
                  <a:gd name="connsiteX0" fmla="*/ 61383 w 566208"/>
                  <a:gd name="connsiteY0" fmla="*/ 1058 h 371475"/>
                  <a:gd name="connsiteX1" fmla="*/ 270933 w 566208"/>
                  <a:gd name="connsiteY1" fmla="*/ 70908 h 371475"/>
                  <a:gd name="connsiteX2" fmla="*/ 518583 w 566208"/>
                  <a:gd name="connsiteY2" fmla="*/ 147108 h 371475"/>
                  <a:gd name="connsiteX3" fmla="*/ 556683 w 566208"/>
                  <a:gd name="connsiteY3" fmla="*/ 147108 h 371475"/>
                  <a:gd name="connsiteX4" fmla="*/ 512233 w 566208"/>
                  <a:gd name="connsiteY4" fmla="*/ 223308 h 371475"/>
                  <a:gd name="connsiteX5" fmla="*/ 518583 w 566208"/>
                  <a:gd name="connsiteY5" fmla="*/ 318558 h 371475"/>
                  <a:gd name="connsiteX6" fmla="*/ 391583 w 566208"/>
                  <a:gd name="connsiteY6" fmla="*/ 369358 h 371475"/>
                  <a:gd name="connsiteX7" fmla="*/ 182033 w 566208"/>
                  <a:gd name="connsiteY7" fmla="*/ 305858 h 371475"/>
                  <a:gd name="connsiteX8" fmla="*/ 23283 w 566208"/>
                  <a:gd name="connsiteY8" fmla="*/ 204258 h 371475"/>
                  <a:gd name="connsiteX9" fmla="*/ 42333 w 566208"/>
                  <a:gd name="connsiteY9" fmla="*/ 64558 h 371475"/>
                  <a:gd name="connsiteX10" fmla="*/ 61383 w 566208"/>
                  <a:gd name="connsiteY10" fmla="*/ 1058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66208" h="371475">
                    <a:moveTo>
                      <a:pt x="61383" y="1058"/>
                    </a:moveTo>
                    <a:cubicBezTo>
                      <a:pt x="99483" y="2116"/>
                      <a:pt x="194733" y="46566"/>
                      <a:pt x="270933" y="70908"/>
                    </a:cubicBezTo>
                    <a:cubicBezTo>
                      <a:pt x="347133" y="95250"/>
                      <a:pt x="470958" y="134408"/>
                      <a:pt x="518583" y="147108"/>
                    </a:cubicBezTo>
                    <a:cubicBezTo>
                      <a:pt x="566208" y="159808"/>
                      <a:pt x="557741" y="134408"/>
                      <a:pt x="556683" y="147108"/>
                    </a:cubicBezTo>
                    <a:cubicBezTo>
                      <a:pt x="555625" y="159808"/>
                      <a:pt x="518583" y="194733"/>
                      <a:pt x="512233" y="223308"/>
                    </a:cubicBezTo>
                    <a:cubicBezTo>
                      <a:pt x="505883" y="251883"/>
                      <a:pt x="538691" y="294216"/>
                      <a:pt x="518583" y="318558"/>
                    </a:cubicBezTo>
                    <a:cubicBezTo>
                      <a:pt x="498475" y="342900"/>
                      <a:pt x="447675" y="371475"/>
                      <a:pt x="391583" y="369358"/>
                    </a:cubicBezTo>
                    <a:cubicBezTo>
                      <a:pt x="335491" y="367241"/>
                      <a:pt x="243416" y="333375"/>
                      <a:pt x="182033" y="305858"/>
                    </a:cubicBezTo>
                    <a:cubicBezTo>
                      <a:pt x="120650" y="278341"/>
                      <a:pt x="46566" y="244475"/>
                      <a:pt x="23283" y="204258"/>
                    </a:cubicBezTo>
                    <a:cubicBezTo>
                      <a:pt x="0" y="164041"/>
                      <a:pt x="32808" y="98425"/>
                      <a:pt x="42333" y="64558"/>
                    </a:cubicBezTo>
                    <a:cubicBezTo>
                      <a:pt x="51858" y="30691"/>
                      <a:pt x="23283" y="0"/>
                      <a:pt x="61383" y="1058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7" name="フリーフォーム 212"/>
              <p:cNvSpPr/>
              <p:nvPr/>
            </p:nvSpPr>
            <p:spPr>
              <a:xfrm>
                <a:off x="2766333" y="4629882"/>
                <a:ext cx="1539152" cy="1327163"/>
              </a:xfrm>
              <a:custGeom>
                <a:avLst/>
                <a:gdLst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9" fmla="*/ 0 w 825500"/>
                  <a:gd name="connsiteY9" fmla="*/ 32808 h 1118658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177800 w 1050925"/>
                  <a:gd name="connsiteY10" fmla="*/ 32808 h 1180041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82550 w 1050925"/>
                  <a:gd name="connsiteY10" fmla="*/ 559858 h 1180041"/>
                  <a:gd name="connsiteX11" fmla="*/ 177800 w 1050925"/>
                  <a:gd name="connsiteY11" fmla="*/ 32808 h 1180041"/>
                  <a:gd name="connsiteX0" fmla="*/ 177800 w 1089025"/>
                  <a:gd name="connsiteY0" fmla="*/ 32808 h 1423458"/>
                  <a:gd name="connsiteX1" fmla="*/ 273050 w 1089025"/>
                  <a:gd name="connsiteY1" fmla="*/ 39158 h 1423458"/>
                  <a:gd name="connsiteX2" fmla="*/ 387350 w 1089025"/>
                  <a:gd name="connsiteY2" fmla="*/ 147108 h 1423458"/>
                  <a:gd name="connsiteX3" fmla="*/ 590550 w 1089025"/>
                  <a:gd name="connsiteY3" fmla="*/ 45508 h 1423458"/>
                  <a:gd name="connsiteX4" fmla="*/ 666750 w 1089025"/>
                  <a:gd name="connsiteY4" fmla="*/ 20108 h 1423458"/>
                  <a:gd name="connsiteX5" fmla="*/ 825500 w 1089025"/>
                  <a:gd name="connsiteY5" fmla="*/ 166158 h 1423458"/>
                  <a:gd name="connsiteX6" fmla="*/ 857250 w 1089025"/>
                  <a:gd name="connsiteY6" fmla="*/ 731308 h 1423458"/>
                  <a:gd name="connsiteX7" fmla="*/ 882650 w 1089025"/>
                  <a:gd name="connsiteY7" fmla="*/ 959908 h 1423458"/>
                  <a:gd name="connsiteX8" fmla="*/ 1003300 w 1089025"/>
                  <a:gd name="connsiteY8" fmla="*/ 1118658 h 1423458"/>
                  <a:gd name="connsiteX9" fmla="*/ 368300 w 1089025"/>
                  <a:gd name="connsiteY9" fmla="*/ 1423458 h 1423458"/>
                  <a:gd name="connsiteX10" fmla="*/ 0 w 1089025"/>
                  <a:gd name="connsiteY10" fmla="*/ 1036108 h 1423458"/>
                  <a:gd name="connsiteX11" fmla="*/ 82550 w 1089025"/>
                  <a:gd name="connsiteY11" fmla="*/ 559858 h 1423458"/>
                  <a:gd name="connsiteX12" fmla="*/ 177800 w 1089025"/>
                  <a:gd name="connsiteY12" fmla="*/ 32808 h 1423458"/>
                  <a:gd name="connsiteX0" fmla="*/ 225425 w 1136650"/>
                  <a:gd name="connsiteY0" fmla="*/ 32808 h 1423458"/>
                  <a:gd name="connsiteX1" fmla="*/ 320675 w 1136650"/>
                  <a:gd name="connsiteY1" fmla="*/ 39158 h 1423458"/>
                  <a:gd name="connsiteX2" fmla="*/ 434975 w 1136650"/>
                  <a:gd name="connsiteY2" fmla="*/ 147108 h 1423458"/>
                  <a:gd name="connsiteX3" fmla="*/ 638175 w 1136650"/>
                  <a:gd name="connsiteY3" fmla="*/ 45508 h 1423458"/>
                  <a:gd name="connsiteX4" fmla="*/ 714375 w 1136650"/>
                  <a:gd name="connsiteY4" fmla="*/ 20108 h 1423458"/>
                  <a:gd name="connsiteX5" fmla="*/ 873125 w 1136650"/>
                  <a:gd name="connsiteY5" fmla="*/ 166158 h 1423458"/>
                  <a:gd name="connsiteX6" fmla="*/ 904875 w 1136650"/>
                  <a:gd name="connsiteY6" fmla="*/ 731308 h 1423458"/>
                  <a:gd name="connsiteX7" fmla="*/ 930275 w 1136650"/>
                  <a:gd name="connsiteY7" fmla="*/ 959908 h 1423458"/>
                  <a:gd name="connsiteX8" fmla="*/ 1050925 w 1136650"/>
                  <a:gd name="connsiteY8" fmla="*/ 1118658 h 1423458"/>
                  <a:gd name="connsiteX9" fmla="*/ 415925 w 1136650"/>
                  <a:gd name="connsiteY9" fmla="*/ 1423458 h 1423458"/>
                  <a:gd name="connsiteX10" fmla="*/ 47625 w 1136650"/>
                  <a:gd name="connsiteY10" fmla="*/ 1036108 h 1423458"/>
                  <a:gd name="connsiteX11" fmla="*/ 130175 w 1136650"/>
                  <a:gd name="connsiteY11" fmla="*/ 559858 h 1423458"/>
                  <a:gd name="connsiteX12" fmla="*/ 225425 w 1136650"/>
                  <a:gd name="connsiteY12" fmla="*/ 32808 h 1423458"/>
                  <a:gd name="connsiteX0" fmla="*/ 215900 w 1127125"/>
                  <a:gd name="connsiteY0" fmla="*/ 32808 h 1780115"/>
                  <a:gd name="connsiteX1" fmla="*/ 311150 w 1127125"/>
                  <a:gd name="connsiteY1" fmla="*/ 39158 h 1780115"/>
                  <a:gd name="connsiteX2" fmla="*/ 425450 w 1127125"/>
                  <a:gd name="connsiteY2" fmla="*/ 147108 h 1780115"/>
                  <a:gd name="connsiteX3" fmla="*/ 628650 w 1127125"/>
                  <a:gd name="connsiteY3" fmla="*/ 45508 h 1780115"/>
                  <a:gd name="connsiteX4" fmla="*/ 704850 w 1127125"/>
                  <a:gd name="connsiteY4" fmla="*/ 20108 h 1780115"/>
                  <a:gd name="connsiteX5" fmla="*/ 863600 w 1127125"/>
                  <a:gd name="connsiteY5" fmla="*/ 166158 h 1780115"/>
                  <a:gd name="connsiteX6" fmla="*/ 895350 w 1127125"/>
                  <a:gd name="connsiteY6" fmla="*/ 731308 h 1780115"/>
                  <a:gd name="connsiteX7" fmla="*/ 920750 w 1127125"/>
                  <a:gd name="connsiteY7" fmla="*/ 959908 h 1780115"/>
                  <a:gd name="connsiteX8" fmla="*/ 1041400 w 1127125"/>
                  <a:gd name="connsiteY8" fmla="*/ 1118658 h 1780115"/>
                  <a:gd name="connsiteX9" fmla="*/ 406400 w 1127125"/>
                  <a:gd name="connsiteY9" fmla="*/ 1423458 h 1780115"/>
                  <a:gd name="connsiteX10" fmla="*/ 349250 w 1127125"/>
                  <a:gd name="connsiteY10" fmla="*/ 1715557 h 1780115"/>
                  <a:gd name="connsiteX11" fmla="*/ 38100 w 1127125"/>
                  <a:gd name="connsiteY11" fmla="*/ 1036108 h 1780115"/>
                  <a:gd name="connsiteX12" fmla="*/ 120650 w 1127125"/>
                  <a:gd name="connsiteY12" fmla="*/ 559858 h 1780115"/>
                  <a:gd name="connsiteX13" fmla="*/ 215900 w 1127125"/>
                  <a:gd name="connsiteY13" fmla="*/ 32808 h 1780115"/>
                  <a:gd name="connsiteX0" fmla="*/ 215900 w 1670050"/>
                  <a:gd name="connsiteY0" fmla="*/ 32808 h 1762124"/>
                  <a:gd name="connsiteX1" fmla="*/ 311150 w 1670050"/>
                  <a:gd name="connsiteY1" fmla="*/ 39158 h 1762124"/>
                  <a:gd name="connsiteX2" fmla="*/ 425450 w 1670050"/>
                  <a:gd name="connsiteY2" fmla="*/ 147108 h 1762124"/>
                  <a:gd name="connsiteX3" fmla="*/ 628650 w 1670050"/>
                  <a:gd name="connsiteY3" fmla="*/ 45508 h 1762124"/>
                  <a:gd name="connsiteX4" fmla="*/ 704850 w 1670050"/>
                  <a:gd name="connsiteY4" fmla="*/ 20108 h 1762124"/>
                  <a:gd name="connsiteX5" fmla="*/ 863600 w 1670050"/>
                  <a:gd name="connsiteY5" fmla="*/ 166158 h 1762124"/>
                  <a:gd name="connsiteX6" fmla="*/ 895350 w 1670050"/>
                  <a:gd name="connsiteY6" fmla="*/ 731308 h 1762124"/>
                  <a:gd name="connsiteX7" fmla="*/ 920750 w 1670050"/>
                  <a:gd name="connsiteY7" fmla="*/ 959908 h 1762124"/>
                  <a:gd name="connsiteX8" fmla="*/ 1041400 w 1670050"/>
                  <a:gd name="connsiteY8" fmla="*/ 1118658 h 1762124"/>
                  <a:gd name="connsiteX9" fmla="*/ 1670050 w 1670050"/>
                  <a:gd name="connsiteY9" fmla="*/ 1315508 h 1762124"/>
                  <a:gd name="connsiteX10" fmla="*/ 349250 w 1670050"/>
                  <a:gd name="connsiteY10" fmla="*/ 1715557 h 1762124"/>
                  <a:gd name="connsiteX11" fmla="*/ 38100 w 1670050"/>
                  <a:gd name="connsiteY11" fmla="*/ 1036108 h 1762124"/>
                  <a:gd name="connsiteX12" fmla="*/ 120650 w 1670050"/>
                  <a:gd name="connsiteY12" fmla="*/ 559858 h 1762124"/>
                  <a:gd name="connsiteX13" fmla="*/ 215900 w 1670050"/>
                  <a:gd name="connsiteY13" fmla="*/ 32808 h 1762124"/>
                  <a:gd name="connsiteX0" fmla="*/ 240242 w 1694392"/>
                  <a:gd name="connsiteY0" fmla="*/ 32808 h 1622424"/>
                  <a:gd name="connsiteX1" fmla="*/ 335492 w 1694392"/>
                  <a:gd name="connsiteY1" fmla="*/ 39158 h 1622424"/>
                  <a:gd name="connsiteX2" fmla="*/ 449792 w 1694392"/>
                  <a:gd name="connsiteY2" fmla="*/ 147108 h 1622424"/>
                  <a:gd name="connsiteX3" fmla="*/ 652992 w 1694392"/>
                  <a:gd name="connsiteY3" fmla="*/ 45508 h 1622424"/>
                  <a:gd name="connsiteX4" fmla="*/ 729192 w 1694392"/>
                  <a:gd name="connsiteY4" fmla="*/ 20108 h 1622424"/>
                  <a:gd name="connsiteX5" fmla="*/ 887942 w 1694392"/>
                  <a:gd name="connsiteY5" fmla="*/ 166158 h 1622424"/>
                  <a:gd name="connsiteX6" fmla="*/ 919692 w 1694392"/>
                  <a:gd name="connsiteY6" fmla="*/ 731308 h 1622424"/>
                  <a:gd name="connsiteX7" fmla="*/ 945092 w 1694392"/>
                  <a:gd name="connsiteY7" fmla="*/ 959908 h 1622424"/>
                  <a:gd name="connsiteX8" fmla="*/ 1065742 w 1694392"/>
                  <a:gd name="connsiteY8" fmla="*/ 1118658 h 1622424"/>
                  <a:gd name="connsiteX9" fmla="*/ 1694392 w 1694392"/>
                  <a:gd name="connsiteY9" fmla="*/ 1315508 h 1622424"/>
                  <a:gd name="connsiteX10" fmla="*/ 519642 w 1694392"/>
                  <a:gd name="connsiteY10" fmla="*/ 1575857 h 1622424"/>
                  <a:gd name="connsiteX11" fmla="*/ 62442 w 1694392"/>
                  <a:gd name="connsiteY11" fmla="*/ 1036108 h 1622424"/>
                  <a:gd name="connsiteX12" fmla="*/ 144992 w 1694392"/>
                  <a:gd name="connsiteY12" fmla="*/ 559858 h 1622424"/>
                  <a:gd name="connsiteX13" fmla="*/ 240242 w 1694392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065742 w 1785409"/>
                  <a:gd name="connsiteY8" fmla="*/ 111865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173692 w 1785409"/>
                  <a:gd name="connsiteY8" fmla="*/ 116310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65300"/>
                  <a:gd name="connsiteY0" fmla="*/ 32808 h 1622424"/>
                  <a:gd name="connsiteX1" fmla="*/ 335492 w 1765300"/>
                  <a:gd name="connsiteY1" fmla="*/ 39158 h 1622424"/>
                  <a:gd name="connsiteX2" fmla="*/ 449792 w 1765300"/>
                  <a:gd name="connsiteY2" fmla="*/ 147108 h 1622424"/>
                  <a:gd name="connsiteX3" fmla="*/ 652992 w 1765300"/>
                  <a:gd name="connsiteY3" fmla="*/ 45508 h 1622424"/>
                  <a:gd name="connsiteX4" fmla="*/ 729192 w 1765300"/>
                  <a:gd name="connsiteY4" fmla="*/ 20108 h 1622424"/>
                  <a:gd name="connsiteX5" fmla="*/ 887942 w 1765300"/>
                  <a:gd name="connsiteY5" fmla="*/ 166158 h 1622424"/>
                  <a:gd name="connsiteX6" fmla="*/ 919692 w 1765300"/>
                  <a:gd name="connsiteY6" fmla="*/ 731308 h 1622424"/>
                  <a:gd name="connsiteX7" fmla="*/ 945092 w 1765300"/>
                  <a:gd name="connsiteY7" fmla="*/ 959908 h 1622424"/>
                  <a:gd name="connsiteX8" fmla="*/ 1694392 w 1765300"/>
                  <a:gd name="connsiteY8" fmla="*/ 1315508 h 1622424"/>
                  <a:gd name="connsiteX9" fmla="*/ 519642 w 1765300"/>
                  <a:gd name="connsiteY9" fmla="*/ 1575857 h 1622424"/>
                  <a:gd name="connsiteX10" fmla="*/ 62442 w 1765300"/>
                  <a:gd name="connsiteY10" fmla="*/ 1036108 h 1622424"/>
                  <a:gd name="connsiteX11" fmla="*/ 144992 w 1765300"/>
                  <a:gd name="connsiteY11" fmla="*/ 559858 h 1622424"/>
                  <a:gd name="connsiteX12" fmla="*/ 240242 w 1765300"/>
                  <a:gd name="connsiteY12" fmla="*/ 32808 h 1622424"/>
                  <a:gd name="connsiteX0" fmla="*/ 240242 w 1824567"/>
                  <a:gd name="connsiteY0" fmla="*/ 32808 h 1622424"/>
                  <a:gd name="connsiteX1" fmla="*/ 335492 w 1824567"/>
                  <a:gd name="connsiteY1" fmla="*/ 39158 h 1622424"/>
                  <a:gd name="connsiteX2" fmla="*/ 449792 w 1824567"/>
                  <a:gd name="connsiteY2" fmla="*/ 147108 h 1622424"/>
                  <a:gd name="connsiteX3" fmla="*/ 652992 w 1824567"/>
                  <a:gd name="connsiteY3" fmla="*/ 45508 h 1622424"/>
                  <a:gd name="connsiteX4" fmla="*/ 729192 w 1824567"/>
                  <a:gd name="connsiteY4" fmla="*/ 20108 h 1622424"/>
                  <a:gd name="connsiteX5" fmla="*/ 887942 w 1824567"/>
                  <a:gd name="connsiteY5" fmla="*/ 166158 h 1622424"/>
                  <a:gd name="connsiteX6" fmla="*/ 919692 w 1824567"/>
                  <a:gd name="connsiteY6" fmla="*/ 731308 h 1622424"/>
                  <a:gd name="connsiteX7" fmla="*/ 945092 w 1824567"/>
                  <a:gd name="connsiteY7" fmla="*/ 959908 h 1622424"/>
                  <a:gd name="connsiteX8" fmla="*/ 1300691 w 1824567"/>
                  <a:gd name="connsiteY8" fmla="*/ 1156757 h 1622424"/>
                  <a:gd name="connsiteX9" fmla="*/ 1694392 w 1824567"/>
                  <a:gd name="connsiteY9" fmla="*/ 1315508 h 1622424"/>
                  <a:gd name="connsiteX10" fmla="*/ 519642 w 1824567"/>
                  <a:gd name="connsiteY10" fmla="*/ 1575857 h 1622424"/>
                  <a:gd name="connsiteX11" fmla="*/ 62442 w 1824567"/>
                  <a:gd name="connsiteY11" fmla="*/ 1036108 h 1622424"/>
                  <a:gd name="connsiteX12" fmla="*/ 144992 w 1824567"/>
                  <a:gd name="connsiteY12" fmla="*/ 559858 h 1622424"/>
                  <a:gd name="connsiteX13" fmla="*/ 240242 w 1824567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945092 w 1842558"/>
                  <a:gd name="connsiteY7" fmla="*/ 9599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1116542 w 1842558"/>
                  <a:gd name="connsiteY7" fmla="*/ 9345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71992 w 1874308"/>
                  <a:gd name="connsiteY0" fmla="*/ 32808 h 1612899"/>
                  <a:gd name="connsiteX1" fmla="*/ 367242 w 1874308"/>
                  <a:gd name="connsiteY1" fmla="*/ 39158 h 1612899"/>
                  <a:gd name="connsiteX2" fmla="*/ 481542 w 1874308"/>
                  <a:gd name="connsiteY2" fmla="*/ 147108 h 1612899"/>
                  <a:gd name="connsiteX3" fmla="*/ 684742 w 1874308"/>
                  <a:gd name="connsiteY3" fmla="*/ 45508 h 1612899"/>
                  <a:gd name="connsiteX4" fmla="*/ 760942 w 1874308"/>
                  <a:gd name="connsiteY4" fmla="*/ 20108 h 1612899"/>
                  <a:gd name="connsiteX5" fmla="*/ 919692 w 1874308"/>
                  <a:gd name="connsiteY5" fmla="*/ 166158 h 1612899"/>
                  <a:gd name="connsiteX6" fmla="*/ 951442 w 1874308"/>
                  <a:gd name="connsiteY6" fmla="*/ 731308 h 1612899"/>
                  <a:gd name="connsiteX7" fmla="*/ 1148292 w 1874308"/>
                  <a:gd name="connsiteY7" fmla="*/ 934508 h 1612899"/>
                  <a:gd name="connsiteX8" fmla="*/ 1440391 w 1874308"/>
                  <a:gd name="connsiteY8" fmla="*/ 1048807 h 1612899"/>
                  <a:gd name="connsiteX9" fmla="*/ 1726142 w 1874308"/>
                  <a:gd name="connsiteY9" fmla="*/ 1315508 h 1612899"/>
                  <a:gd name="connsiteX10" fmla="*/ 551392 w 1874308"/>
                  <a:gd name="connsiteY10" fmla="*/ 1575857 h 1612899"/>
                  <a:gd name="connsiteX11" fmla="*/ 62442 w 1874308"/>
                  <a:gd name="connsiteY11" fmla="*/ 1093258 h 1612899"/>
                  <a:gd name="connsiteX12" fmla="*/ 176742 w 1874308"/>
                  <a:gd name="connsiteY12" fmla="*/ 559858 h 1612899"/>
                  <a:gd name="connsiteX13" fmla="*/ 271992 w 1874308"/>
                  <a:gd name="connsiteY13" fmla="*/ 32808 h 161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4308" h="1612899">
                    <a:moveTo>
                      <a:pt x="271992" y="32808"/>
                    </a:moveTo>
                    <a:cubicBezTo>
                      <a:pt x="302154" y="26458"/>
                      <a:pt x="332317" y="20108"/>
                      <a:pt x="367242" y="39158"/>
                    </a:cubicBezTo>
                    <a:cubicBezTo>
                      <a:pt x="402167" y="58208"/>
                      <a:pt x="428625" y="146050"/>
                      <a:pt x="481542" y="147108"/>
                    </a:cubicBezTo>
                    <a:cubicBezTo>
                      <a:pt x="534459" y="148166"/>
                      <a:pt x="638175" y="66675"/>
                      <a:pt x="684742" y="45508"/>
                    </a:cubicBezTo>
                    <a:cubicBezTo>
                      <a:pt x="731309" y="24341"/>
                      <a:pt x="721784" y="0"/>
                      <a:pt x="760942" y="20108"/>
                    </a:cubicBezTo>
                    <a:cubicBezTo>
                      <a:pt x="800100" y="40216"/>
                      <a:pt x="887942" y="47625"/>
                      <a:pt x="919692" y="166158"/>
                    </a:cubicBezTo>
                    <a:cubicBezTo>
                      <a:pt x="951442" y="284691"/>
                      <a:pt x="913342" y="603250"/>
                      <a:pt x="951442" y="731308"/>
                    </a:cubicBezTo>
                    <a:cubicBezTo>
                      <a:pt x="989542" y="859366"/>
                      <a:pt x="1066801" y="881592"/>
                      <a:pt x="1148292" y="934508"/>
                    </a:cubicBezTo>
                    <a:cubicBezTo>
                      <a:pt x="1229783" y="987424"/>
                      <a:pt x="1344083" y="985307"/>
                      <a:pt x="1440391" y="1048807"/>
                    </a:cubicBezTo>
                    <a:cubicBezTo>
                      <a:pt x="1536699" y="1112307"/>
                      <a:pt x="1874308" y="1227666"/>
                      <a:pt x="1726142" y="1315508"/>
                    </a:cubicBezTo>
                    <a:cubicBezTo>
                      <a:pt x="1577976" y="1403350"/>
                      <a:pt x="828675" y="1612899"/>
                      <a:pt x="551392" y="1575857"/>
                    </a:cubicBezTo>
                    <a:cubicBezTo>
                      <a:pt x="274109" y="1538815"/>
                      <a:pt x="124884" y="1262591"/>
                      <a:pt x="62442" y="1093258"/>
                    </a:cubicBezTo>
                    <a:cubicBezTo>
                      <a:pt x="0" y="923925"/>
                      <a:pt x="147109" y="727075"/>
                      <a:pt x="176742" y="559858"/>
                    </a:cubicBezTo>
                    <a:lnTo>
                      <a:pt x="271992" y="32808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8" name="フリーフォーム 98"/>
              <p:cNvSpPr>
                <a:spLocks noChangeArrowheads="1"/>
              </p:cNvSpPr>
              <p:nvPr/>
            </p:nvSpPr>
            <p:spPr bwMode="auto">
              <a:xfrm flipH="1">
                <a:off x="2636071" y="4993395"/>
                <a:ext cx="610176" cy="401235"/>
              </a:xfrm>
              <a:custGeom>
                <a:avLst/>
                <a:gdLst>
                  <a:gd name="T0" fmla="*/ 73942 w 742950"/>
                  <a:gd name="T1" fmla="*/ 0 h 488156"/>
                  <a:gd name="T2" fmla="*/ 138239 w 742950"/>
                  <a:gd name="T3" fmla="*/ 157564 h 488156"/>
                  <a:gd name="T4" fmla="*/ 282906 w 742950"/>
                  <a:gd name="T5" fmla="*/ 183288 h 488156"/>
                  <a:gd name="T6" fmla="*/ 459724 w 742950"/>
                  <a:gd name="T7" fmla="*/ 234736 h 488156"/>
                  <a:gd name="T8" fmla="*/ 498302 w 742950"/>
                  <a:gd name="T9" fmla="*/ 315125 h 488156"/>
                  <a:gd name="T10" fmla="*/ 440435 w 742950"/>
                  <a:gd name="T11" fmla="*/ 321557 h 488156"/>
                  <a:gd name="T12" fmla="*/ 356848 w 742950"/>
                  <a:gd name="T13" fmla="*/ 279755 h 488156"/>
                  <a:gd name="T14" fmla="*/ 176817 w 742950"/>
                  <a:gd name="T15" fmla="*/ 257245 h 488156"/>
                  <a:gd name="T16" fmla="*/ 61082 w 742950"/>
                  <a:gd name="T17" fmla="*/ 209012 h 488156"/>
                  <a:gd name="T18" fmla="*/ 0 w 742950"/>
                  <a:gd name="T19" fmla="*/ 93252 h 4881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42950"/>
                  <a:gd name="T31" fmla="*/ 0 h 488156"/>
                  <a:gd name="T32" fmla="*/ 742950 w 742950"/>
                  <a:gd name="T33" fmla="*/ 488156 h 4881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42950" h="488156">
                    <a:moveTo>
                      <a:pt x="109538" y="0"/>
                    </a:moveTo>
                    <a:cubicBezTo>
                      <a:pt x="131366" y="94059"/>
                      <a:pt x="153194" y="188119"/>
                      <a:pt x="204788" y="233363"/>
                    </a:cubicBezTo>
                    <a:cubicBezTo>
                      <a:pt x="256382" y="278607"/>
                      <a:pt x="339725" y="252413"/>
                      <a:pt x="419100" y="271463"/>
                    </a:cubicBezTo>
                    <a:cubicBezTo>
                      <a:pt x="498475" y="290513"/>
                      <a:pt x="627857" y="315119"/>
                      <a:pt x="681038" y="347663"/>
                    </a:cubicBezTo>
                    <a:cubicBezTo>
                      <a:pt x="734219" y="380207"/>
                      <a:pt x="742950" y="445294"/>
                      <a:pt x="738188" y="466725"/>
                    </a:cubicBezTo>
                    <a:cubicBezTo>
                      <a:pt x="733426" y="488156"/>
                      <a:pt x="687388" y="484981"/>
                      <a:pt x="652463" y="476250"/>
                    </a:cubicBezTo>
                    <a:cubicBezTo>
                      <a:pt x="617538" y="467519"/>
                      <a:pt x="593725" y="430213"/>
                      <a:pt x="528638" y="414338"/>
                    </a:cubicBezTo>
                    <a:cubicBezTo>
                      <a:pt x="463551" y="398463"/>
                      <a:pt x="334963" y="398462"/>
                      <a:pt x="261938" y="381000"/>
                    </a:cubicBezTo>
                    <a:cubicBezTo>
                      <a:pt x="188913" y="363538"/>
                      <a:pt x="134144" y="350044"/>
                      <a:pt x="90488" y="309563"/>
                    </a:cubicBezTo>
                    <a:cubicBezTo>
                      <a:pt x="46832" y="269082"/>
                      <a:pt x="23416" y="203597"/>
                      <a:pt x="0" y="13811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99" name="フリーフォーム 214"/>
              <p:cNvSpPr/>
              <p:nvPr/>
            </p:nvSpPr>
            <p:spPr>
              <a:xfrm>
                <a:off x="2848604" y="4722474"/>
                <a:ext cx="545044" cy="706449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cxnSp>
          <p:nvCxnSpPr>
            <p:cNvPr id="49" name="直線コネクタ 164"/>
            <p:cNvCxnSpPr/>
            <p:nvPr/>
          </p:nvCxnSpPr>
          <p:spPr>
            <a:xfrm flipH="1">
              <a:off x="1638517" y="-3080231"/>
              <a:ext cx="70669" cy="8203355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165"/>
            <p:cNvCxnSpPr/>
            <p:nvPr/>
          </p:nvCxnSpPr>
          <p:spPr>
            <a:xfrm flipH="1">
              <a:off x="4920693" y="-3080231"/>
              <a:ext cx="43188" cy="8466458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2686" y="1964175"/>
            <a:ext cx="7095513" cy="1470025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10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A1A21-C69E-465F-BE8A-24EE1069AE7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007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26ED9-4DC4-4765-A79E-1DC85DBC43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626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DC880-F3A8-4FA1-A200-4CAE822F8B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335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2D894-303A-4D80-B104-B26799ABF4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41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accent4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accent4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5" name="グループ化 120"/>
          <p:cNvGrpSpPr>
            <a:grpSpLocks/>
          </p:cNvGrpSpPr>
          <p:nvPr/>
        </p:nvGrpSpPr>
        <p:grpSpPr bwMode="auto">
          <a:xfrm>
            <a:off x="7888288" y="5837238"/>
            <a:ext cx="969962" cy="847725"/>
            <a:chOff x="6211888" y="4275138"/>
            <a:chExt cx="2274887" cy="1985962"/>
          </a:xfrm>
        </p:grpSpPr>
        <p:grpSp>
          <p:nvGrpSpPr>
            <p:cNvPr id="6" name="グループ化 162"/>
            <p:cNvGrpSpPr>
              <a:grpSpLocks/>
            </p:cNvGrpSpPr>
            <p:nvPr/>
          </p:nvGrpSpPr>
          <p:grpSpPr bwMode="auto">
            <a:xfrm>
              <a:off x="6211888" y="4275138"/>
              <a:ext cx="2274887" cy="1985962"/>
              <a:chOff x="4189785" y="2225524"/>
              <a:chExt cx="2670633" cy="2331905"/>
            </a:xfrm>
          </p:grpSpPr>
          <p:sp>
            <p:nvSpPr>
              <p:cNvPr id="8" name="フリーフォーム 123"/>
              <p:cNvSpPr/>
              <p:nvPr/>
            </p:nvSpPr>
            <p:spPr>
              <a:xfrm>
                <a:off x="5540399" y="2225524"/>
                <a:ext cx="362788" cy="698698"/>
              </a:xfrm>
              <a:custGeom>
                <a:avLst/>
                <a:gdLst>
                  <a:gd name="connsiteX0" fmla="*/ 164495 w 362857"/>
                  <a:gd name="connsiteY0" fmla="*/ 575734 h 701524"/>
                  <a:gd name="connsiteX1" fmla="*/ 193524 w 362857"/>
                  <a:gd name="connsiteY1" fmla="*/ 372534 h 701524"/>
                  <a:gd name="connsiteX2" fmla="*/ 353181 w 362857"/>
                  <a:gd name="connsiteY2" fmla="*/ 111276 h 701524"/>
                  <a:gd name="connsiteX3" fmla="*/ 135466 w 362857"/>
                  <a:gd name="connsiteY3" fmla="*/ 24191 h 701524"/>
                  <a:gd name="connsiteX4" fmla="*/ 48381 w 362857"/>
                  <a:gd name="connsiteY4" fmla="*/ 24191 h 701524"/>
                  <a:gd name="connsiteX5" fmla="*/ 106438 w 362857"/>
                  <a:gd name="connsiteY5" fmla="*/ 169334 h 701524"/>
                  <a:gd name="connsiteX6" fmla="*/ 33866 w 362857"/>
                  <a:gd name="connsiteY6" fmla="*/ 416076 h 701524"/>
                  <a:gd name="connsiteX7" fmla="*/ 4838 w 362857"/>
                  <a:gd name="connsiteY7" fmla="*/ 590248 h 701524"/>
                  <a:gd name="connsiteX8" fmla="*/ 62895 w 362857"/>
                  <a:gd name="connsiteY8" fmla="*/ 691848 h 701524"/>
                  <a:gd name="connsiteX9" fmla="*/ 135466 w 362857"/>
                  <a:gd name="connsiteY9" fmla="*/ 532191 h 701524"/>
                  <a:gd name="connsiteX10" fmla="*/ 164495 w 362857"/>
                  <a:gd name="connsiteY10" fmla="*/ 575734 h 701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2857" h="701524">
                    <a:moveTo>
                      <a:pt x="164495" y="575734"/>
                    </a:moveTo>
                    <a:cubicBezTo>
                      <a:pt x="174171" y="549125"/>
                      <a:pt x="162076" y="449944"/>
                      <a:pt x="193524" y="372534"/>
                    </a:cubicBezTo>
                    <a:cubicBezTo>
                      <a:pt x="224972" y="295124"/>
                      <a:pt x="362857" y="169333"/>
                      <a:pt x="353181" y="111276"/>
                    </a:cubicBezTo>
                    <a:cubicBezTo>
                      <a:pt x="343505" y="53219"/>
                      <a:pt x="186266" y="38705"/>
                      <a:pt x="135466" y="24191"/>
                    </a:cubicBezTo>
                    <a:cubicBezTo>
                      <a:pt x="84666" y="9677"/>
                      <a:pt x="53219" y="0"/>
                      <a:pt x="48381" y="24191"/>
                    </a:cubicBezTo>
                    <a:cubicBezTo>
                      <a:pt x="43543" y="48382"/>
                      <a:pt x="108857" y="104020"/>
                      <a:pt x="106438" y="169334"/>
                    </a:cubicBezTo>
                    <a:cubicBezTo>
                      <a:pt x="104019" y="234648"/>
                      <a:pt x="50799" y="345924"/>
                      <a:pt x="33866" y="416076"/>
                    </a:cubicBezTo>
                    <a:cubicBezTo>
                      <a:pt x="16933" y="486228"/>
                      <a:pt x="0" y="544286"/>
                      <a:pt x="4838" y="590248"/>
                    </a:cubicBezTo>
                    <a:cubicBezTo>
                      <a:pt x="9676" y="636210"/>
                      <a:pt x="41124" y="701524"/>
                      <a:pt x="62895" y="691848"/>
                    </a:cubicBezTo>
                    <a:cubicBezTo>
                      <a:pt x="84666" y="682172"/>
                      <a:pt x="120952" y="551543"/>
                      <a:pt x="135466" y="532191"/>
                    </a:cubicBezTo>
                    <a:cubicBezTo>
                      <a:pt x="149980" y="512839"/>
                      <a:pt x="154819" y="602343"/>
                      <a:pt x="164495" y="575734"/>
                    </a:cubicBezTo>
                    <a:close/>
                  </a:path>
                </a:pathLst>
              </a:custGeom>
              <a:solidFill>
                <a:srgbClr val="99663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" name="フリーフォーム 124"/>
              <p:cNvSpPr/>
              <p:nvPr/>
            </p:nvSpPr>
            <p:spPr>
              <a:xfrm>
                <a:off x="4189785" y="2679678"/>
                <a:ext cx="974715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0" name="フリーフォーム 125"/>
              <p:cNvSpPr/>
              <p:nvPr/>
            </p:nvSpPr>
            <p:spPr>
              <a:xfrm flipH="1">
                <a:off x="6064910" y="2679678"/>
                <a:ext cx="795508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" name="フリーフォーム 126"/>
              <p:cNvSpPr/>
              <p:nvPr/>
            </p:nvSpPr>
            <p:spPr>
              <a:xfrm>
                <a:off x="4674956" y="2657842"/>
                <a:ext cx="856701" cy="1873386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56342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822476" y="2198914"/>
                      <a:pt x="839409" y="2000552"/>
                    </a:cubicBezTo>
                    <a:cubicBezTo>
                      <a:pt x="856342" y="1802190"/>
                      <a:pt x="786190" y="1347410"/>
                      <a:pt x="766838" y="1057124"/>
                    </a:cubicBezTo>
                    <a:cubicBezTo>
                      <a:pt x="747486" y="766838"/>
                      <a:pt x="764419" y="430590"/>
                      <a:pt x="723295" y="258838"/>
                    </a:cubicBezTo>
                    <a:cubicBezTo>
                      <a:pt x="682171" y="87086"/>
                      <a:pt x="580571" y="53219"/>
                      <a:pt x="520095" y="26609"/>
                    </a:cubicBezTo>
                    <a:cubicBezTo>
                      <a:pt x="459619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2" name="フリーフォーム 127"/>
              <p:cNvSpPr/>
              <p:nvPr/>
            </p:nvSpPr>
            <p:spPr>
              <a:xfrm flipH="1">
                <a:off x="5557883" y="2670944"/>
                <a:ext cx="961603" cy="1873383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  <a:gd name="connsiteX0" fmla="*/ 360438 w 1120915"/>
                  <a:gd name="connsiteY0" fmla="*/ 99181 h 2259390"/>
                  <a:gd name="connsiteX1" fmla="*/ 186266 w 1120915"/>
                  <a:gd name="connsiteY1" fmla="*/ 447524 h 2259390"/>
                  <a:gd name="connsiteX2" fmla="*/ 26609 w 1120915"/>
                  <a:gd name="connsiteY2" fmla="*/ 1289352 h 2259390"/>
                  <a:gd name="connsiteX3" fmla="*/ 345923 w 1120915"/>
                  <a:gd name="connsiteY3" fmla="*/ 2073124 h 2259390"/>
                  <a:gd name="connsiteX4" fmla="*/ 665238 w 1120915"/>
                  <a:gd name="connsiteY4" fmla="*/ 2247295 h 2259390"/>
                  <a:gd name="connsiteX5" fmla="*/ 839409 w 1120915"/>
                  <a:gd name="connsiteY5" fmla="*/ 2000552 h 2259390"/>
                  <a:gd name="connsiteX6" fmla="*/ 1101563 w 1120915"/>
                  <a:gd name="connsiteY6" fmla="*/ 1144681 h 2259390"/>
                  <a:gd name="connsiteX7" fmla="*/ 723295 w 1120915"/>
                  <a:gd name="connsiteY7" fmla="*/ 258838 h 2259390"/>
                  <a:gd name="connsiteX8" fmla="*/ 520095 w 1120915"/>
                  <a:gd name="connsiteY8" fmla="*/ 26609 h 2259390"/>
                  <a:gd name="connsiteX9" fmla="*/ 360438 w 1120915"/>
                  <a:gd name="connsiteY9" fmla="*/ 99181 h 2259390"/>
                  <a:gd name="connsiteX0" fmla="*/ 360438 w 1106969"/>
                  <a:gd name="connsiteY0" fmla="*/ 99181 h 2259390"/>
                  <a:gd name="connsiteX1" fmla="*/ 186266 w 1106969"/>
                  <a:gd name="connsiteY1" fmla="*/ 447524 h 2259390"/>
                  <a:gd name="connsiteX2" fmla="*/ 26609 w 1106969"/>
                  <a:gd name="connsiteY2" fmla="*/ 1289352 h 2259390"/>
                  <a:gd name="connsiteX3" fmla="*/ 345923 w 1106969"/>
                  <a:gd name="connsiteY3" fmla="*/ 2073124 h 2259390"/>
                  <a:gd name="connsiteX4" fmla="*/ 665238 w 1106969"/>
                  <a:gd name="connsiteY4" fmla="*/ 2247295 h 2259390"/>
                  <a:gd name="connsiteX5" fmla="*/ 839409 w 1106969"/>
                  <a:gd name="connsiteY5" fmla="*/ 2000552 h 2259390"/>
                  <a:gd name="connsiteX6" fmla="*/ 1101563 w 1106969"/>
                  <a:gd name="connsiteY6" fmla="*/ 1144681 h 2259390"/>
                  <a:gd name="connsiteX7" fmla="*/ 806976 w 1106969"/>
                  <a:gd name="connsiteY7" fmla="*/ 258838 h 2259390"/>
                  <a:gd name="connsiteX8" fmla="*/ 520095 w 1106969"/>
                  <a:gd name="connsiteY8" fmla="*/ 26609 h 2259390"/>
                  <a:gd name="connsiteX9" fmla="*/ 360438 w 1106969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06969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766688" y="2184321"/>
                      <a:pt x="839409" y="2000552"/>
                    </a:cubicBezTo>
                    <a:cubicBezTo>
                      <a:pt x="912130" y="1816783"/>
                      <a:pt x="1106969" y="1434967"/>
                      <a:pt x="1101563" y="1144681"/>
                    </a:cubicBezTo>
                    <a:cubicBezTo>
                      <a:pt x="1096158" y="854395"/>
                      <a:pt x="903887" y="445183"/>
                      <a:pt x="806976" y="258838"/>
                    </a:cubicBezTo>
                    <a:cubicBezTo>
                      <a:pt x="710065" y="72493"/>
                      <a:pt x="594518" y="53218"/>
                      <a:pt x="520095" y="26609"/>
                    </a:cubicBezTo>
                    <a:cubicBezTo>
                      <a:pt x="445672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3" name="フリーフォーム 128"/>
              <p:cNvSpPr/>
              <p:nvPr/>
            </p:nvSpPr>
            <p:spPr>
              <a:xfrm>
                <a:off x="5234434" y="2614173"/>
                <a:ext cx="817364" cy="1943256"/>
              </a:xfrm>
              <a:custGeom>
                <a:avLst/>
                <a:gdLst>
                  <a:gd name="connsiteX0" fmla="*/ 498323 w 817638"/>
                  <a:gd name="connsiteY0" fmla="*/ 140305 h 2472267"/>
                  <a:gd name="connsiteX1" fmla="*/ 788609 w 817638"/>
                  <a:gd name="connsiteY1" fmla="*/ 982134 h 2472267"/>
                  <a:gd name="connsiteX2" fmla="*/ 672495 w 817638"/>
                  <a:gd name="connsiteY2" fmla="*/ 2085220 h 2472267"/>
                  <a:gd name="connsiteX3" fmla="*/ 469295 w 817638"/>
                  <a:gd name="connsiteY3" fmla="*/ 2404534 h 2472267"/>
                  <a:gd name="connsiteX4" fmla="*/ 193523 w 817638"/>
                  <a:gd name="connsiteY4" fmla="*/ 2360991 h 2472267"/>
                  <a:gd name="connsiteX5" fmla="*/ 19352 w 817638"/>
                  <a:gd name="connsiteY5" fmla="*/ 1736877 h 2472267"/>
                  <a:gd name="connsiteX6" fmla="*/ 77409 w 817638"/>
                  <a:gd name="connsiteY6" fmla="*/ 604762 h 2472267"/>
                  <a:gd name="connsiteX7" fmla="*/ 266095 w 817638"/>
                  <a:gd name="connsiteY7" fmla="*/ 140305 h 2472267"/>
                  <a:gd name="connsiteX8" fmla="*/ 498323 w 817638"/>
                  <a:gd name="connsiteY8" fmla="*/ 140305 h 2472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7638" h="2472267">
                    <a:moveTo>
                      <a:pt x="498323" y="140305"/>
                    </a:moveTo>
                    <a:cubicBezTo>
                      <a:pt x="585409" y="280610"/>
                      <a:pt x="759580" y="657982"/>
                      <a:pt x="788609" y="982134"/>
                    </a:cubicBezTo>
                    <a:cubicBezTo>
                      <a:pt x="817638" y="1306286"/>
                      <a:pt x="725714" y="1848153"/>
                      <a:pt x="672495" y="2085220"/>
                    </a:cubicBezTo>
                    <a:cubicBezTo>
                      <a:pt x="619276" y="2322287"/>
                      <a:pt x="549124" y="2358572"/>
                      <a:pt x="469295" y="2404534"/>
                    </a:cubicBezTo>
                    <a:cubicBezTo>
                      <a:pt x="389466" y="2450496"/>
                      <a:pt x="268513" y="2472267"/>
                      <a:pt x="193523" y="2360991"/>
                    </a:cubicBezTo>
                    <a:cubicBezTo>
                      <a:pt x="118533" y="2249715"/>
                      <a:pt x="38704" y="2029582"/>
                      <a:pt x="19352" y="1736877"/>
                    </a:cubicBezTo>
                    <a:cubicBezTo>
                      <a:pt x="0" y="1444172"/>
                      <a:pt x="36285" y="870857"/>
                      <a:pt x="77409" y="604762"/>
                    </a:cubicBezTo>
                    <a:cubicBezTo>
                      <a:pt x="118533" y="338667"/>
                      <a:pt x="195943" y="217715"/>
                      <a:pt x="266095" y="140305"/>
                    </a:cubicBezTo>
                    <a:cubicBezTo>
                      <a:pt x="336247" y="62896"/>
                      <a:pt x="411237" y="0"/>
                      <a:pt x="498323" y="140305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4" name="フリーフォーム 129"/>
              <p:cNvSpPr/>
              <p:nvPr/>
            </p:nvSpPr>
            <p:spPr>
              <a:xfrm>
                <a:off x="4618136" y="2915488"/>
                <a:ext cx="769283" cy="318780"/>
              </a:xfrm>
              <a:custGeom>
                <a:avLst/>
                <a:gdLst>
                  <a:gd name="connsiteX0" fmla="*/ 304800 w 769257"/>
                  <a:gd name="connsiteY0" fmla="*/ 0 h 319314"/>
                  <a:gd name="connsiteX1" fmla="*/ 0 w 769257"/>
                  <a:gd name="connsiteY1" fmla="*/ 319314 h 319314"/>
                  <a:gd name="connsiteX2" fmla="*/ 769257 w 769257"/>
                  <a:gd name="connsiteY2" fmla="*/ 290285 h 319314"/>
                  <a:gd name="connsiteX3" fmla="*/ 304800 w 769257"/>
                  <a:gd name="connsiteY3" fmla="*/ 0 h 319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9257" h="319314">
                    <a:moveTo>
                      <a:pt x="304800" y="0"/>
                    </a:moveTo>
                    <a:lnTo>
                      <a:pt x="0" y="319314"/>
                    </a:lnTo>
                    <a:lnTo>
                      <a:pt x="769257" y="290285"/>
                    </a:lnTo>
                    <a:lnTo>
                      <a:pt x="3048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" name="フリーフォーム 130"/>
              <p:cNvSpPr/>
              <p:nvPr/>
            </p:nvSpPr>
            <p:spPr>
              <a:xfrm>
                <a:off x="5811396" y="2937321"/>
                <a:ext cx="625043" cy="301315"/>
              </a:xfrm>
              <a:custGeom>
                <a:avLst/>
                <a:gdLst>
                  <a:gd name="connsiteX0" fmla="*/ 261257 w 624114"/>
                  <a:gd name="connsiteY0" fmla="*/ 0 h 304800"/>
                  <a:gd name="connsiteX1" fmla="*/ 0 w 624114"/>
                  <a:gd name="connsiteY1" fmla="*/ 304800 h 304800"/>
                  <a:gd name="connsiteX2" fmla="*/ 624114 w 624114"/>
                  <a:gd name="connsiteY2" fmla="*/ 290285 h 304800"/>
                  <a:gd name="connsiteX3" fmla="*/ 261257 w 624114"/>
                  <a:gd name="connsiteY3" fmla="*/ 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4114" h="304800">
                    <a:moveTo>
                      <a:pt x="261257" y="0"/>
                    </a:moveTo>
                    <a:lnTo>
                      <a:pt x="0" y="304800"/>
                    </a:lnTo>
                    <a:lnTo>
                      <a:pt x="624114" y="290285"/>
                    </a:lnTo>
                    <a:lnTo>
                      <a:pt x="26125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7" name="フリーフォーム 122"/>
            <p:cNvSpPr/>
            <p:nvPr/>
          </p:nvSpPr>
          <p:spPr>
            <a:xfrm>
              <a:off x="6427835" y="5245804"/>
              <a:ext cx="1872779" cy="859097"/>
            </a:xfrm>
            <a:custGeom>
              <a:avLst/>
              <a:gdLst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25748 w 3249637"/>
                <a:gd name="connsiteY6" fmla="*/ 225083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1490354 w 3249637"/>
                <a:gd name="connsiteY12" fmla="*/ 1049166 h 1069145"/>
                <a:gd name="connsiteX13" fmla="*/ 464234 w 3249637"/>
                <a:gd name="connsiteY13" fmla="*/ 787791 h 1069145"/>
                <a:gd name="connsiteX14" fmla="*/ 0 w 3249637"/>
                <a:gd name="connsiteY14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2051252 w 3249637"/>
                <a:gd name="connsiteY11" fmla="*/ 1049166 h 1069145"/>
                <a:gd name="connsiteX12" fmla="*/ 1758462 w 3249637"/>
                <a:gd name="connsiteY12" fmla="*/ 1069145 h 1069145"/>
                <a:gd name="connsiteX13" fmla="*/ 1490354 w 3249637"/>
                <a:gd name="connsiteY13" fmla="*/ 1049166 h 1069145"/>
                <a:gd name="connsiteX14" fmla="*/ 464234 w 3249637"/>
                <a:gd name="connsiteY14" fmla="*/ 787791 h 1069145"/>
                <a:gd name="connsiteX15" fmla="*/ 0 w 3249637"/>
                <a:gd name="connsiteY15" fmla="*/ 14068 h 1069145"/>
                <a:gd name="connsiteX0" fmla="*/ 0 w 3249637"/>
                <a:gd name="connsiteY0" fmla="*/ 14068 h 1051236"/>
                <a:gd name="connsiteX1" fmla="*/ 858130 w 3249637"/>
                <a:gd name="connsiteY1" fmla="*/ 98474 h 1051236"/>
                <a:gd name="connsiteX2" fmla="*/ 858130 w 3249637"/>
                <a:gd name="connsiteY2" fmla="*/ 253219 h 1051236"/>
                <a:gd name="connsiteX3" fmla="*/ 1252025 w 3249637"/>
                <a:gd name="connsiteY3" fmla="*/ 267286 h 1051236"/>
                <a:gd name="connsiteX4" fmla="*/ 1252025 w 3249637"/>
                <a:gd name="connsiteY4" fmla="*/ 98474 h 1051236"/>
                <a:gd name="connsiteX5" fmla="*/ 2025748 w 3249637"/>
                <a:gd name="connsiteY5" fmla="*/ 112542 h 1051236"/>
                <a:gd name="connsiteX6" fmla="*/ 2039816 w 3249637"/>
                <a:gd name="connsiteY6" fmla="*/ 309489 h 1051236"/>
                <a:gd name="connsiteX7" fmla="*/ 2349305 w 3249637"/>
                <a:gd name="connsiteY7" fmla="*/ 323557 h 1051236"/>
                <a:gd name="connsiteX8" fmla="*/ 2377440 w 3249637"/>
                <a:gd name="connsiteY8" fmla="*/ 126609 h 1051236"/>
                <a:gd name="connsiteX9" fmla="*/ 3249637 w 3249637"/>
                <a:gd name="connsiteY9" fmla="*/ 0 h 1051236"/>
                <a:gd name="connsiteX10" fmla="*/ 2954216 w 3249637"/>
                <a:gd name="connsiteY10" fmla="*/ 731520 h 1051236"/>
                <a:gd name="connsiteX11" fmla="*/ 2051252 w 3249637"/>
                <a:gd name="connsiteY11" fmla="*/ 1049166 h 1051236"/>
                <a:gd name="connsiteX12" fmla="*/ 2026718 w 3249637"/>
                <a:gd name="connsiteY12" fmla="*/ 812137 h 1051236"/>
                <a:gd name="connsiteX13" fmla="*/ 1490354 w 3249637"/>
                <a:gd name="connsiteY13" fmla="*/ 1049166 h 1051236"/>
                <a:gd name="connsiteX14" fmla="*/ 464234 w 3249637"/>
                <a:gd name="connsiteY14" fmla="*/ 787791 h 1051236"/>
                <a:gd name="connsiteX15" fmla="*/ 0 w 3249637"/>
                <a:gd name="connsiteY15" fmla="*/ 14068 h 1051236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12137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63540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49744"/>
                <a:gd name="connsiteX1" fmla="*/ 858130 w 3249637"/>
                <a:gd name="connsiteY1" fmla="*/ 98474 h 1049744"/>
                <a:gd name="connsiteX2" fmla="*/ 858130 w 3249637"/>
                <a:gd name="connsiteY2" fmla="*/ 253219 h 1049744"/>
                <a:gd name="connsiteX3" fmla="*/ 1252025 w 3249637"/>
                <a:gd name="connsiteY3" fmla="*/ 267286 h 1049744"/>
                <a:gd name="connsiteX4" fmla="*/ 1252025 w 3249637"/>
                <a:gd name="connsiteY4" fmla="*/ 98474 h 1049744"/>
                <a:gd name="connsiteX5" fmla="*/ 2025748 w 3249637"/>
                <a:gd name="connsiteY5" fmla="*/ 112542 h 1049744"/>
                <a:gd name="connsiteX6" fmla="*/ 2039816 w 3249637"/>
                <a:gd name="connsiteY6" fmla="*/ 309489 h 1049744"/>
                <a:gd name="connsiteX7" fmla="*/ 2349305 w 3249637"/>
                <a:gd name="connsiteY7" fmla="*/ 323557 h 1049744"/>
                <a:gd name="connsiteX8" fmla="*/ 2377440 w 3249637"/>
                <a:gd name="connsiteY8" fmla="*/ 126609 h 1049744"/>
                <a:gd name="connsiteX9" fmla="*/ 3249637 w 3249637"/>
                <a:gd name="connsiteY9" fmla="*/ 0 h 1049744"/>
                <a:gd name="connsiteX10" fmla="*/ 2954216 w 3249637"/>
                <a:gd name="connsiteY10" fmla="*/ 731520 h 1049744"/>
                <a:gd name="connsiteX11" fmla="*/ 2051252 w 3249637"/>
                <a:gd name="connsiteY11" fmla="*/ 1049166 h 1049744"/>
                <a:gd name="connsiteX12" fmla="*/ 2026718 w 3249637"/>
                <a:gd name="connsiteY12" fmla="*/ 863540 h 1049744"/>
                <a:gd name="connsiteX13" fmla="*/ 1490354 w 3249637"/>
                <a:gd name="connsiteY13" fmla="*/ 1049166 h 1049744"/>
                <a:gd name="connsiteX14" fmla="*/ 464234 w 3249637"/>
                <a:gd name="connsiteY14" fmla="*/ 787791 h 1049744"/>
                <a:gd name="connsiteX15" fmla="*/ 0 w 3249637"/>
                <a:gd name="connsiteY15" fmla="*/ 14068 h 1049744"/>
                <a:gd name="connsiteX0" fmla="*/ 0 w 3249637"/>
                <a:gd name="connsiteY0" fmla="*/ 14068 h 1052547"/>
                <a:gd name="connsiteX1" fmla="*/ 858130 w 3249637"/>
                <a:gd name="connsiteY1" fmla="*/ 98474 h 1052547"/>
                <a:gd name="connsiteX2" fmla="*/ 858130 w 3249637"/>
                <a:gd name="connsiteY2" fmla="*/ 253219 h 1052547"/>
                <a:gd name="connsiteX3" fmla="*/ 1252025 w 3249637"/>
                <a:gd name="connsiteY3" fmla="*/ 267286 h 1052547"/>
                <a:gd name="connsiteX4" fmla="*/ 1252025 w 3249637"/>
                <a:gd name="connsiteY4" fmla="*/ 98474 h 1052547"/>
                <a:gd name="connsiteX5" fmla="*/ 2025748 w 3249637"/>
                <a:gd name="connsiteY5" fmla="*/ 112542 h 1052547"/>
                <a:gd name="connsiteX6" fmla="*/ 2039816 w 3249637"/>
                <a:gd name="connsiteY6" fmla="*/ 309489 h 1052547"/>
                <a:gd name="connsiteX7" fmla="*/ 2349305 w 3249637"/>
                <a:gd name="connsiteY7" fmla="*/ 323557 h 1052547"/>
                <a:gd name="connsiteX8" fmla="*/ 2377440 w 3249637"/>
                <a:gd name="connsiteY8" fmla="*/ 126609 h 1052547"/>
                <a:gd name="connsiteX9" fmla="*/ 3249637 w 3249637"/>
                <a:gd name="connsiteY9" fmla="*/ 0 h 1052547"/>
                <a:gd name="connsiteX10" fmla="*/ 2954216 w 3249637"/>
                <a:gd name="connsiteY10" fmla="*/ 731520 h 1052547"/>
                <a:gd name="connsiteX11" fmla="*/ 2051252 w 3249637"/>
                <a:gd name="connsiteY11" fmla="*/ 1049166 h 1052547"/>
                <a:gd name="connsiteX12" fmla="*/ 2026718 w 3249637"/>
                <a:gd name="connsiteY12" fmla="*/ 863540 h 1052547"/>
                <a:gd name="connsiteX13" fmla="*/ 1514740 w 3249637"/>
                <a:gd name="connsiteY13" fmla="*/ 843559 h 1052547"/>
                <a:gd name="connsiteX14" fmla="*/ 1490354 w 3249637"/>
                <a:gd name="connsiteY14" fmla="*/ 1049166 h 1052547"/>
                <a:gd name="connsiteX15" fmla="*/ 464234 w 3249637"/>
                <a:gd name="connsiteY15" fmla="*/ 787791 h 1052547"/>
                <a:gd name="connsiteX16" fmla="*/ 0 w 3249637"/>
                <a:gd name="connsiteY16" fmla="*/ 14068 h 1052547"/>
                <a:gd name="connsiteX0" fmla="*/ 0 w 3249637"/>
                <a:gd name="connsiteY0" fmla="*/ 14068 h 1053977"/>
                <a:gd name="connsiteX1" fmla="*/ 858130 w 3249637"/>
                <a:gd name="connsiteY1" fmla="*/ 98474 h 1053977"/>
                <a:gd name="connsiteX2" fmla="*/ 858130 w 3249637"/>
                <a:gd name="connsiteY2" fmla="*/ 253219 h 1053977"/>
                <a:gd name="connsiteX3" fmla="*/ 1252025 w 3249637"/>
                <a:gd name="connsiteY3" fmla="*/ 267286 h 1053977"/>
                <a:gd name="connsiteX4" fmla="*/ 1252025 w 3249637"/>
                <a:gd name="connsiteY4" fmla="*/ 98474 h 1053977"/>
                <a:gd name="connsiteX5" fmla="*/ 2025748 w 3249637"/>
                <a:gd name="connsiteY5" fmla="*/ 112542 h 1053977"/>
                <a:gd name="connsiteX6" fmla="*/ 2039816 w 3249637"/>
                <a:gd name="connsiteY6" fmla="*/ 309489 h 1053977"/>
                <a:gd name="connsiteX7" fmla="*/ 2349305 w 3249637"/>
                <a:gd name="connsiteY7" fmla="*/ 323557 h 1053977"/>
                <a:gd name="connsiteX8" fmla="*/ 2377440 w 3249637"/>
                <a:gd name="connsiteY8" fmla="*/ 126609 h 1053977"/>
                <a:gd name="connsiteX9" fmla="*/ 3249637 w 3249637"/>
                <a:gd name="connsiteY9" fmla="*/ 0 h 1053977"/>
                <a:gd name="connsiteX10" fmla="*/ 2954216 w 3249637"/>
                <a:gd name="connsiteY10" fmla="*/ 731520 h 1053977"/>
                <a:gd name="connsiteX11" fmla="*/ 2051252 w 3249637"/>
                <a:gd name="connsiteY11" fmla="*/ 1049166 h 1053977"/>
                <a:gd name="connsiteX12" fmla="*/ 2026718 w 3249637"/>
                <a:gd name="connsiteY12" fmla="*/ 863540 h 1053977"/>
                <a:gd name="connsiteX13" fmla="*/ 1587900 w 3249637"/>
                <a:gd name="connsiteY13" fmla="*/ 912094 h 1053977"/>
                <a:gd name="connsiteX14" fmla="*/ 1490354 w 3249637"/>
                <a:gd name="connsiteY14" fmla="*/ 1049166 h 1053977"/>
                <a:gd name="connsiteX15" fmla="*/ 464234 w 3249637"/>
                <a:gd name="connsiteY15" fmla="*/ 787791 h 1053977"/>
                <a:gd name="connsiteX16" fmla="*/ 0 w 3249637"/>
                <a:gd name="connsiteY16" fmla="*/ 14068 h 1053977"/>
                <a:gd name="connsiteX0" fmla="*/ 0 w 3249637"/>
                <a:gd name="connsiteY0" fmla="*/ 14068 h 1052818"/>
                <a:gd name="connsiteX1" fmla="*/ 858130 w 3249637"/>
                <a:gd name="connsiteY1" fmla="*/ 98474 h 1052818"/>
                <a:gd name="connsiteX2" fmla="*/ 858130 w 3249637"/>
                <a:gd name="connsiteY2" fmla="*/ 253219 h 1052818"/>
                <a:gd name="connsiteX3" fmla="*/ 1252025 w 3249637"/>
                <a:gd name="connsiteY3" fmla="*/ 267286 h 1052818"/>
                <a:gd name="connsiteX4" fmla="*/ 1252025 w 3249637"/>
                <a:gd name="connsiteY4" fmla="*/ 98474 h 1052818"/>
                <a:gd name="connsiteX5" fmla="*/ 2025748 w 3249637"/>
                <a:gd name="connsiteY5" fmla="*/ 112542 h 1052818"/>
                <a:gd name="connsiteX6" fmla="*/ 2039816 w 3249637"/>
                <a:gd name="connsiteY6" fmla="*/ 309489 h 1052818"/>
                <a:gd name="connsiteX7" fmla="*/ 2349305 w 3249637"/>
                <a:gd name="connsiteY7" fmla="*/ 323557 h 1052818"/>
                <a:gd name="connsiteX8" fmla="*/ 2377440 w 3249637"/>
                <a:gd name="connsiteY8" fmla="*/ 126609 h 1052818"/>
                <a:gd name="connsiteX9" fmla="*/ 3249637 w 3249637"/>
                <a:gd name="connsiteY9" fmla="*/ 0 h 1052818"/>
                <a:gd name="connsiteX10" fmla="*/ 2954216 w 3249637"/>
                <a:gd name="connsiteY10" fmla="*/ 731520 h 1052818"/>
                <a:gd name="connsiteX11" fmla="*/ 2051252 w 3249637"/>
                <a:gd name="connsiteY11" fmla="*/ 1049166 h 1052818"/>
                <a:gd name="connsiteX12" fmla="*/ 2026718 w 3249637"/>
                <a:gd name="connsiteY12" fmla="*/ 863540 h 1052818"/>
                <a:gd name="connsiteX13" fmla="*/ 1539127 w 3249637"/>
                <a:gd name="connsiteY13" fmla="*/ 860692 h 1052818"/>
                <a:gd name="connsiteX14" fmla="*/ 1490354 w 3249637"/>
                <a:gd name="connsiteY14" fmla="*/ 1049166 h 1052818"/>
                <a:gd name="connsiteX15" fmla="*/ 464234 w 3249637"/>
                <a:gd name="connsiteY15" fmla="*/ 787791 h 1052818"/>
                <a:gd name="connsiteX16" fmla="*/ 0 w 3249637"/>
                <a:gd name="connsiteY16" fmla="*/ 14068 h 1052818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539127 w 3249637"/>
                <a:gd name="connsiteY13" fmla="*/ 860692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9377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49637" h="1049166">
                  <a:moveTo>
                    <a:pt x="0" y="14068"/>
                  </a:moveTo>
                  <a:lnTo>
                    <a:pt x="858130" y="98474"/>
                  </a:lnTo>
                  <a:lnTo>
                    <a:pt x="858130" y="253219"/>
                  </a:lnTo>
                  <a:lnTo>
                    <a:pt x="1252025" y="267286"/>
                  </a:lnTo>
                  <a:lnTo>
                    <a:pt x="1252025" y="98474"/>
                  </a:lnTo>
                  <a:lnTo>
                    <a:pt x="2025748" y="112542"/>
                  </a:lnTo>
                  <a:lnTo>
                    <a:pt x="2039816" y="309489"/>
                  </a:lnTo>
                  <a:lnTo>
                    <a:pt x="2349305" y="323557"/>
                  </a:lnTo>
                  <a:lnTo>
                    <a:pt x="2377440" y="126609"/>
                  </a:lnTo>
                  <a:lnTo>
                    <a:pt x="3249637" y="0"/>
                  </a:lnTo>
                  <a:lnTo>
                    <a:pt x="2954216" y="731520"/>
                  </a:lnTo>
                  <a:cubicBezTo>
                    <a:pt x="2620712" y="825979"/>
                    <a:pt x="2384756" y="954707"/>
                    <a:pt x="2051252" y="1049166"/>
                  </a:cubicBezTo>
                  <a:cubicBezTo>
                    <a:pt x="2050922" y="998317"/>
                    <a:pt x="2050591" y="947469"/>
                    <a:pt x="2050261" y="896620"/>
                  </a:cubicBezTo>
                  <a:cubicBezTo>
                    <a:pt x="2001487" y="885198"/>
                    <a:pt x="1667757" y="895913"/>
                    <a:pt x="1492044" y="893771"/>
                  </a:cubicBezTo>
                  <a:cubicBezTo>
                    <a:pt x="1488971" y="952276"/>
                    <a:pt x="1486358" y="948985"/>
                    <a:pt x="1490354" y="1049166"/>
                  </a:cubicBezTo>
                  <a:lnTo>
                    <a:pt x="464234" y="787791"/>
                  </a:lnTo>
                  <a:lnTo>
                    <a:pt x="0" y="14068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6" name="グループ化 131"/>
          <p:cNvGrpSpPr>
            <a:grpSpLocks/>
          </p:cNvGrpSpPr>
          <p:nvPr/>
        </p:nvGrpSpPr>
        <p:grpSpPr bwMode="auto">
          <a:xfrm>
            <a:off x="60325" y="0"/>
            <a:ext cx="2006600" cy="3687763"/>
            <a:chOff x="782638" y="-3080231"/>
            <a:chExt cx="4962525" cy="9122256"/>
          </a:xfrm>
        </p:grpSpPr>
        <p:grpSp>
          <p:nvGrpSpPr>
            <p:cNvPr id="17" name="グループ化 201"/>
            <p:cNvGrpSpPr>
              <a:grpSpLocks/>
            </p:cNvGrpSpPr>
            <p:nvPr/>
          </p:nvGrpSpPr>
          <p:grpSpPr bwMode="auto">
            <a:xfrm>
              <a:off x="782638" y="1698625"/>
              <a:ext cx="4962525" cy="4343400"/>
              <a:chOff x="1412289" y="2249713"/>
              <a:chExt cx="4332938" cy="3793067"/>
            </a:xfrm>
          </p:grpSpPr>
          <p:sp>
            <p:nvSpPr>
              <p:cNvPr id="20" name="フリーフォーム 135"/>
              <p:cNvSpPr/>
              <p:nvPr/>
            </p:nvSpPr>
            <p:spPr>
              <a:xfrm rot="21261940">
                <a:off x="1412289" y="4941953"/>
                <a:ext cx="3517084" cy="912211"/>
              </a:xfrm>
              <a:custGeom>
                <a:avLst/>
                <a:gdLst>
                  <a:gd name="connsiteX0" fmla="*/ 184150 w 4174067"/>
                  <a:gd name="connsiteY0" fmla="*/ 24342 h 1077384"/>
                  <a:gd name="connsiteX1" fmla="*/ 1149350 w 4174067"/>
                  <a:gd name="connsiteY1" fmla="*/ 297392 h 1077384"/>
                  <a:gd name="connsiteX2" fmla="*/ 3689350 w 4174067"/>
                  <a:gd name="connsiteY2" fmla="*/ 919692 h 1077384"/>
                  <a:gd name="connsiteX3" fmla="*/ 4057650 w 4174067"/>
                  <a:gd name="connsiteY3" fmla="*/ 1072092 h 1077384"/>
                  <a:gd name="connsiteX4" fmla="*/ 3390900 w 4174067"/>
                  <a:gd name="connsiteY4" fmla="*/ 951442 h 1077384"/>
                  <a:gd name="connsiteX5" fmla="*/ 1136650 w 4174067"/>
                  <a:gd name="connsiteY5" fmla="*/ 405342 h 1077384"/>
                  <a:gd name="connsiteX6" fmla="*/ 158750 w 4174067"/>
                  <a:gd name="connsiteY6" fmla="*/ 151342 h 1077384"/>
                  <a:gd name="connsiteX7" fmla="*/ 184150 w 4174067"/>
                  <a:gd name="connsiteY7" fmla="*/ 24342 h 1077384"/>
                  <a:gd name="connsiteX0" fmla="*/ 245533 w 4235450"/>
                  <a:gd name="connsiteY0" fmla="*/ 78317 h 1131359"/>
                  <a:gd name="connsiteX1" fmla="*/ 1210733 w 4235450"/>
                  <a:gd name="connsiteY1" fmla="*/ 351367 h 1131359"/>
                  <a:gd name="connsiteX2" fmla="*/ 3750733 w 4235450"/>
                  <a:gd name="connsiteY2" fmla="*/ 973667 h 1131359"/>
                  <a:gd name="connsiteX3" fmla="*/ 4119033 w 4235450"/>
                  <a:gd name="connsiteY3" fmla="*/ 1126067 h 1131359"/>
                  <a:gd name="connsiteX4" fmla="*/ 3452283 w 4235450"/>
                  <a:gd name="connsiteY4" fmla="*/ 1005417 h 1131359"/>
                  <a:gd name="connsiteX5" fmla="*/ 1198033 w 4235450"/>
                  <a:gd name="connsiteY5" fmla="*/ 459317 h 1131359"/>
                  <a:gd name="connsiteX6" fmla="*/ 220133 w 4235450"/>
                  <a:gd name="connsiteY6" fmla="*/ 205317 h 1131359"/>
                  <a:gd name="connsiteX7" fmla="*/ 4233 w 4235450"/>
                  <a:gd name="connsiteY7" fmla="*/ 21167 h 1131359"/>
                  <a:gd name="connsiteX8" fmla="*/ 245533 w 4235450"/>
                  <a:gd name="connsiteY8" fmla="*/ 78317 h 1131359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52942 w 4268259"/>
                  <a:gd name="connsiteY6" fmla="*/ 18944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78342 w 4268259"/>
                  <a:gd name="connsiteY6" fmla="*/ 18309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374650 w 4282017"/>
                  <a:gd name="connsiteY0" fmla="*/ 88900 h 1110192"/>
                  <a:gd name="connsiteX1" fmla="*/ 1257300 w 4282017"/>
                  <a:gd name="connsiteY1" fmla="*/ 330200 h 1110192"/>
                  <a:gd name="connsiteX2" fmla="*/ 3797300 w 4282017"/>
                  <a:gd name="connsiteY2" fmla="*/ 952500 h 1110192"/>
                  <a:gd name="connsiteX3" fmla="*/ 4165600 w 4282017"/>
                  <a:gd name="connsiteY3" fmla="*/ 1104900 h 1110192"/>
                  <a:gd name="connsiteX4" fmla="*/ 3498850 w 4282017"/>
                  <a:gd name="connsiteY4" fmla="*/ 984250 h 1110192"/>
                  <a:gd name="connsiteX5" fmla="*/ 1244600 w 4282017"/>
                  <a:gd name="connsiteY5" fmla="*/ 438150 h 1110192"/>
                  <a:gd name="connsiteX6" fmla="*/ 292100 w 4282017"/>
                  <a:gd name="connsiteY6" fmla="*/ 177800 h 1110192"/>
                  <a:gd name="connsiteX7" fmla="*/ 69850 w 4282017"/>
                  <a:gd name="connsiteY7" fmla="*/ 88901 h 1110192"/>
                  <a:gd name="connsiteX8" fmla="*/ 50800 w 4282017"/>
                  <a:gd name="connsiteY8" fmla="*/ 0 h 1110192"/>
                  <a:gd name="connsiteX9" fmla="*/ 374650 w 4282017"/>
                  <a:gd name="connsiteY9" fmla="*/ 88900 h 1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82017" h="1110192">
                    <a:moveTo>
                      <a:pt x="374650" y="88900"/>
                    </a:moveTo>
                    <a:cubicBezTo>
                      <a:pt x="539750" y="113242"/>
                      <a:pt x="686858" y="186267"/>
                      <a:pt x="1257300" y="330200"/>
                    </a:cubicBezTo>
                    <a:lnTo>
                      <a:pt x="3797300" y="952500"/>
                    </a:lnTo>
                    <a:cubicBezTo>
                      <a:pt x="4282017" y="1081617"/>
                      <a:pt x="4215342" y="1099608"/>
                      <a:pt x="4165600" y="1104900"/>
                    </a:cubicBezTo>
                    <a:cubicBezTo>
                      <a:pt x="4115858" y="1110192"/>
                      <a:pt x="3985683" y="1095375"/>
                      <a:pt x="3498850" y="984250"/>
                    </a:cubicBezTo>
                    <a:cubicBezTo>
                      <a:pt x="3012017" y="873125"/>
                      <a:pt x="1779058" y="572558"/>
                      <a:pt x="1244600" y="438150"/>
                    </a:cubicBezTo>
                    <a:cubicBezTo>
                      <a:pt x="710142" y="303742"/>
                      <a:pt x="487892" y="236008"/>
                      <a:pt x="292100" y="177800"/>
                    </a:cubicBezTo>
                    <a:cubicBezTo>
                      <a:pt x="96308" y="119592"/>
                      <a:pt x="110066" y="118534"/>
                      <a:pt x="69850" y="88901"/>
                    </a:cubicBezTo>
                    <a:cubicBezTo>
                      <a:pt x="29634" y="59268"/>
                      <a:pt x="0" y="0"/>
                      <a:pt x="50800" y="0"/>
                    </a:cubicBezTo>
                    <a:cubicBezTo>
                      <a:pt x="101600" y="0"/>
                      <a:pt x="196850" y="45508"/>
                      <a:pt x="374650" y="88900"/>
                    </a:cubicBezTo>
                    <a:close/>
                  </a:path>
                </a:pathLst>
              </a:custGeom>
              <a:solidFill>
                <a:srgbClr val="996633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1" name="フリーフォーム 136"/>
              <p:cNvSpPr/>
              <p:nvPr/>
            </p:nvSpPr>
            <p:spPr>
              <a:xfrm rot="21102354">
                <a:off x="4267778" y="5312324"/>
                <a:ext cx="1477449" cy="730456"/>
              </a:xfrm>
              <a:custGeom>
                <a:avLst/>
                <a:gdLst>
                  <a:gd name="connsiteX0" fmla="*/ 212876 w 1894114"/>
                  <a:gd name="connsiteY0" fmla="*/ 70152 h 713619"/>
                  <a:gd name="connsiteX1" fmla="*/ 430590 w 1894114"/>
                  <a:gd name="connsiteY1" fmla="*/ 229810 h 713619"/>
                  <a:gd name="connsiteX2" fmla="*/ 822476 w 1894114"/>
                  <a:gd name="connsiteY2" fmla="*/ 229810 h 713619"/>
                  <a:gd name="connsiteX3" fmla="*/ 1519162 w 1894114"/>
                  <a:gd name="connsiteY3" fmla="*/ 157238 h 713619"/>
                  <a:gd name="connsiteX4" fmla="*/ 1838476 w 1894114"/>
                  <a:gd name="connsiteY4" fmla="*/ 99181 h 713619"/>
                  <a:gd name="connsiteX5" fmla="*/ 1606247 w 1894114"/>
                  <a:gd name="connsiteY5" fmla="*/ 200781 h 713619"/>
                  <a:gd name="connsiteX6" fmla="*/ 1809447 w 1894114"/>
                  <a:gd name="connsiteY6" fmla="*/ 200781 h 713619"/>
                  <a:gd name="connsiteX7" fmla="*/ 1490133 w 1894114"/>
                  <a:gd name="connsiteY7" fmla="*/ 258838 h 713619"/>
                  <a:gd name="connsiteX8" fmla="*/ 1838476 w 1894114"/>
                  <a:gd name="connsiteY8" fmla="*/ 258838 h 713619"/>
                  <a:gd name="connsiteX9" fmla="*/ 1562704 w 1894114"/>
                  <a:gd name="connsiteY9" fmla="*/ 302381 h 713619"/>
                  <a:gd name="connsiteX10" fmla="*/ 1882019 w 1894114"/>
                  <a:gd name="connsiteY10" fmla="*/ 360438 h 713619"/>
                  <a:gd name="connsiteX11" fmla="*/ 1490133 w 1894114"/>
                  <a:gd name="connsiteY11" fmla="*/ 374952 h 713619"/>
                  <a:gd name="connsiteX12" fmla="*/ 1867504 w 1894114"/>
                  <a:gd name="connsiteY12" fmla="*/ 418495 h 713619"/>
                  <a:gd name="connsiteX13" fmla="*/ 1432076 w 1894114"/>
                  <a:gd name="connsiteY13" fmla="*/ 433010 h 713619"/>
                  <a:gd name="connsiteX14" fmla="*/ 1823962 w 1894114"/>
                  <a:gd name="connsiteY14" fmla="*/ 520095 h 713619"/>
                  <a:gd name="connsiteX15" fmla="*/ 1461104 w 1894114"/>
                  <a:gd name="connsiteY15" fmla="*/ 505581 h 713619"/>
                  <a:gd name="connsiteX16" fmla="*/ 1722362 w 1894114"/>
                  <a:gd name="connsiteY16" fmla="*/ 636210 h 713619"/>
                  <a:gd name="connsiteX17" fmla="*/ 1432076 w 1894114"/>
                  <a:gd name="connsiteY17" fmla="*/ 563638 h 713619"/>
                  <a:gd name="connsiteX18" fmla="*/ 1620762 w 1894114"/>
                  <a:gd name="connsiteY18" fmla="*/ 708781 h 713619"/>
                  <a:gd name="connsiteX19" fmla="*/ 1286933 w 1894114"/>
                  <a:gd name="connsiteY19" fmla="*/ 592667 h 713619"/>
                  <a:gd name="connsiteX20" fmla="*/ 575733 w 1894114"/>
                  <a:gd name="connsiteY20" fmla="*/ 374952 h 713619"/>
                  <a:gd name="connsiteX21" fmla="*/ 256419 w 1894114"/>
                  <a:gd name="connsiteY21" fmla="*/ 345924 h 713619"/>
                  <a:gd name="connsiteX22" fmla="*/ 24190 w 1894114"/>
                  <a:gd name="connsiteY22" fmla="*/ 403981 h 713619"/>
                  <a:gd name="connsiteX23" fmla="*/ 111276 w 1894114"/>
                  <a:gd name="connsiteY23" fmla="*/ 258838 h 713619"/>
                  <a:gd name="connsiteX24" fmla="*/ 96762 w 1894114"/>
                  <a:gd name="connsiteY24" fmla="*/ 26610 h 713619"/>
                  <a:gd name="connsiteX25" fmla="*/ 212876 w 1894114"/>
                  <a:gd name="connsiteY25" fmla="*/ 70152 h 713619"/>
                  <a:gd name="connsiteX0" fmla="*/ 212876 w 1894114"/>
                  <a:gd name="connsiteY0" fmla="*/ 4838 h 648305"/>
                  <a:gd name="connsiteX1" fmla="*/ 430590 w 1894114"/>
                  <a:gd name="connsiteY1" fmla="*/ 164496 h 648305"/>
                  <a:gd name="connsiteX2" fmla="*/ 822476 w 1894114"/>
                  <a:gd name="connsiteY2" fmla="*/ 164496 h 648305"/>
                  <a:gd name="connsiteX3" fmla="*/ 1519162 w 1894114"/>
                  <a:gd name="connsiteY3" fmla="*/ 91924 h 648305"/>
                  <a:gd name="connsiteX4" fmla="*/ 1838476 w 1894114"/>
                  <a:gd name="connsiteY4" fmla="*/ 33867 h 648305"/>
                  <a:gd name="connsiteX5" fmla="*/ 1606247 w 1894114"/>
                  <a:gd name="connsiteY5" fmla="*/ 135467 h 648305"/>
                  <a:gd name="connsiteX6" fmla="*/ 1809447 w 1894114"/>
                  <a:gd name="connsiteY6" fmla="*/ 135467 h 648305"/>
                  <a:gd name="connsiteX7" fmla="*/ 1490133 w 1894114"/>
                  <a:gd name="connsiteY7" fmla="*/ 193524 h 648305"/>
                  <a:gd name="connsiteX8" fmla="*/ 1838476 w 1894114"/>
                  <a:gd name="connsiteY8" fmla="*/ 193524 h 648305"/>
                  <a:gd name="connsiteX9" fmla="*/ 1562704 w 1894114"/>
                  <a:gd name="connsiteY9" fmla="*/ 237067 h 648305"/>
                  <a:gd name="connsiteX10" fmla="*/ 1882019 w 1894114"/>
                  <a:gd name="connsiteY10" fmla="*/ 295124 h 648305"/>
                  <a:gd name="connsiteX11" fmla="*/ 1490133 w 1894114"/>
                  <a:gd name="connsiteY11" fmla="*/ 309638 h 648305"/>
                  <a:gd name="connsiteX12" fmla="*/ 1867504 w 1894114"/>
                  <a:gd name="connsiteY12" fmla="*/ 353181 h 648305"/>
                  <a:gd name="connsiteX13" fmla="*/ 1432076 w 1894114"/>
                  <a:gd name="connsiteY13" fmla="*/ 367696 h 648305"/>
                  <a:gd name="connsiteX14" fmla="*/ 1823962 w 1894114"/>
                  <a:gd name="connsiteY14" fmla="*/ 454781 h 648305"/>
                  <a:gd name="connsiteX15" fmla="*/ 1461104 w 1894114"/>
                  <a:gd name="connsiteY15" fmla="*/ 440267 h 648305"/>
                  <a:gd name="connsiteX16" fmla="*/ 1722362 w 1894114"/>
                  <a:gd name="connsiteY16" fmla="*/ 570896 h 648305"/>
                  <a:gd name="connsiteX17" fmla="*/ 1432076 w 1894114"/>
                  <a:gd name="connsiteY17" fmla="*/ 498324 h 648305"/>
                  <a:gd name="connsiteX18" fmla="*/ 1620762 w 1894114"/>
                  <a:gd name="connsiteY18" fmla="*/ 643467 h 648305"/>
                  <a:gd name="connsiteX19" fmla="*/ 1286933 w 1894114"/>
                  <a:gd name="connsiteY19" fmla="*/ 527353 h 648305"/>
                  <a:gd name="connsiteX20" fmla="*/ 575733 w 1894114"/>
                  <a:gd name="connsiteY20" fmla="*/ 309638 h 648305"/>
                  <a:gd name="connsiteX21" fmla="*/ 256419 w 1894114"/>
                  <a:gd name="connsiteY21" fmla="*/ 280610 h 648305"/>
                  <a:gd name="connsiteX22" fmla="*/ 24190 w 1894114"/>
                  <a:gd name="connsiteY22" fmla="*/ 338667 h 648305"/>
                  <a:gd name="connsiteX23" fmla="*/ 111276 w 1894114"/>
                  <a:gd name="connsiteY23" fmla="*/ 193524 h 648305"/>
                  <a:gd name="connsiteX24" fmla="*/ 212876 w 1894114"/>
                  <a:gd name="connsiteY24" fmla="*/ 4838 h 648305"/>
                  <a:gd name="connsiteX0" fmla="*/ 116114 w 1797352"/>
                  <a:gd name="connsiteY0" fmla="*/ 4838 h 648305"/>
                  <a:gd name="connsiteX1" fmla="*/ 333828 w 1797352"/>
                  <a:gd name="connsiteY1" fmla="*/ 164496 h 648305"/>
                  <a:gd name="connsiteX2" fmla="*/ 725714 w 1797352"/>
                  <a:gd name="connsiteY2" fmla="*/ 164496 h 648305"/>
                  <a:gd name="connsiteX3" fmla="*/ 1422400 w 1797352"/>
                  <a:gd name="connsiteY3" fmla="*/ 91924 h 648305"/>
                  <a:gd name="connsiteX4" fmla="*/ 1741714 w 1797352"/>
                  <a:gd name="connsiteY4" fmla="*/ 33867 h 648305"/>
                  <a:gd name="connsiteX5" fmla="*/ 1509485 w 1797352"/>
                  <a:gd name="connsiteY5" fmla="*/ 135467 h 648305"/>
                  <a:gd name="connsiteX6" fmla="*/ 1712685 w 1797352"/>
                  <a:gd name="connsiteY6" fmla="*/ 135467 h 648305"/>
                  <a:gd name="connsiteX7" fmla="*/ 1393371 w 1797352"/>
                  <a:gd name="connsiteY7" fmla="*/ 193524 h 648305"/>
                  <a:gd name="connsiteX8" fmla="*/ 1741714 w 1797352"/>
                  <a:gd name="connsiteY8" fmla="*/ 193524 h 648305"/>
                  <a:gd name="connsiteX9" fmla="*/ 1465942 w 1797352"/>
                  <a:gd name="connsiteY9" fmla="*/ 237067 h 648305"/>
                  <a:gd name="connsiteX10" fmla="*/ 1785257 w 1797352"/>
                  <a:gd name="connsiteY10" fmla="*/ 295124 h 648305"/>
                  <a:gd name="connsiteX11" fmla="*/ 1393371 w 1797352"/>
                  <a:gd name="connsiteY11" fmla="*/ 309638 h 648305"/>
                  <a:gd name="connsiteX12" fmla="*/ 1770742 w 1797352"/>
                  <a:gd name="connsiteY12" fmla="*/ 353181 h 648305"/>
                  <a:gd name="connsiteX13" fmla="*/ 1335314 w 1797352"/>
                  <a:gd name="connsiteY13" fmla="*/ 367696 h 648305"/>
                  <a:gd name="connsiteX14" fmla="*/ 1727200 w 1797352"/>
                  <a:gd name="connsiteY14" fmla="*/ 454781 h 648305"/>
                  <a:gd name="connsiteX15" fmla="*/ 1364342 w 1797352"/>
                  <a:gd name="connsiteY15" fmla="*/ 440267 h 648305"/>
                  <a:gd name="connsiteX16" fmla="*/ 1625600 w 1797352"/>
                  <a:gd name="connsiteY16" fmla="*/ 570896 h 648305"/>
                  <a:gd name="connsiteX17" fmla="*/ 1335314 w 1797352"/>
                  <a:gd name="connsiteY17" fmla="*/ 498324 h 648305"/>
                  <a:gd name="connsiteX18" fmla="*/ 1524000 w 1797352"/>
                  <a:gd name="connsiteY18" fmla="*/ 643467 h 648305"/>
                  <a:gd name="connsiteX19" fmla="*/ 1190171 w 1797352"/>
                  <a:gd name="connsiteY19" fmla="*/ 527353 h 648305"/>
                  <a:gd name="connsiteX20" fmla="*/ 478971 w 1797352"/>
                  <a:gd name="connsiteY20" fmla="*/ 309638 h 648305"/>
                  <a:gd name="connsiteX21" fmla="*/ 159657 w 1797352"/>
                  <a:gd name="connsiteY21" fmla="*/ 280610 h 648305"/>
                  <a:gd name="connsiteX22" fmla="*/ 29028 w 1797352"/>
                  <a:gd name="connsiteY22" fmla="*/ 317471 h 648305"/>
                  <a:gd name="connsiteX23" fmla="*/ 14514 w 1797352"/>
                  <a:gd name="connsiteY23" fmla="*/ 193524 h 648305"/>
                  <a:gd name="connsiteX24" fmla="*/ 116114 w 1797352"/>
                  <a:gd name="connsiteY24" fmla="*/ 4838 h 64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797352" h="648305">
                    <a:moveTo>
                      <a:pt x="116114" y="4838"/>
                    </a:moveTo>
                    <a:cubicBezTo>
                      <a:pt x="169333" y="0"/>
                      <a:pt x="232228" y="137886"/>
                      <a:pt x="333828" y="164496"/>
                    </a:cubicBezTo>
                    <a:cubicBezTo>
                      <a:pt x="435428" y="191106"/>
                      <a:pt x="544285" y="176591"/>
                      <a:pt x="725714" y="164496"/>
                    </a:cubicBezTo>
                    <a:cubicBezTo>
                      <a:pt x="907143" y="152401"/>
                      <a:pt x="1253067" y="113696"/>
                      <a:pt x="1422400" y="91924"/>
                    </a:cubicBezTo>
                    <a:cubicBezTo>
                      <a:pt x="1591733" y="70152"/>
                      <a:pt x="1727200" y="26610"/>
                      <a:pt x="1741714" y="33867"/>
                    </a:cubicBezTo>
                    <a:cubicBezTo>
                      <a:pt x="1756228" y="41124"/>
                      <a:pt x="1514323" y="118534"/>
                      <a:pt x="1509485" y="135467"/>
                    </a:cubicBezTo>
                    <a:cubicBezTo>
                      <a:pt x="1504647" y="152400"/>
                      <a:pt x="1732037" y="125791"/>
                      <a:pt x="1712685" y="135467"/>
                    </a:cubicBezTo>
                    <a:cubicBezTo>
                      <a:pt x="1693333" y="145143"/>
                      <a:pt x="1388533" y="183848"/>
                      <a:pt x="1393371" y="193524"/>
                    </a:cubicBezTo>
                    <a:cubicBezTo>
                      <a:pt x="1398209" y="203200"/>
                      <a:pt x="1729619" y="186267"/>
                      <a:pt x="1741714" y="193524"/>
                    </a:cubicBezTo>
                    <a:cubicBezTo>
                      <a:pt x="1753809" y="200781"/>
                      <a:pt x="1458685" y="220134"/>
                      <a:pt x="1465942" y="237067"/>
                    </a:cubicBezTo>
                    <a:cubicBezTo>
                      <a:pt x="1473199" y="254000"/>
                      <a:pt x="1797352" y="283029"/>
                      <a:pt x="1785257" y="295124"/>
                    </a:cubicBezTo>
                    <a:cubicBezTo>
                      <a:pt x="1773162" y="307219"/>
                      <a:pt x="1395790" y="299962"/>
                      <a:pt x="1393371" y="309638"/>
                    </a:cubicBezTo>
                    <a:cubicBezTo>
                      <a:pt x="1390952" y="319314"/>
                      <a:pt x="1780418" y="343505"/>
                      <a:pt x="1770742" y="353181"/>
                    </a:cubicBezTo>
                    <a:cubicBezTo>
                      <a:pt x="1761066" y="362857"/>
                      <a:pt x="1342571" y="350763"/>
                      <a:pt x="1335314" y="367696"/>
                    </a:cubicBezTo>
                    <a:cubicBezTo>
                      <a:pt x="1328057" y="384629"/>
                      <a:pt x="1722362" y="442686"/>
                      <a:pt x="1727200" y="454781"/>
                    </a:cubicBezTo>
                    <a:cubicBezTo>
                      <a:pt x="1732038" y="466876"/>
                      <a:pt x="1381275" y="420915"/>
                      <a:pt x="1364342" y="440267"/>
                    </a:cubicBezTo>
                    <a:cubicBezTo>
                      <a:pt x="1347409" y="459619"/>
                      <a:pt x="1630438" y="561220"/>
                      <a:pt x="1625600" y="570896"/>
                    </a:cubicBezTo>
                    <a:cubicBezTo>
                      <a:pt x="1620762" y="580572"/>
                      <a:pt x="1352247" y="486229"/>
                      <a:pt x="1335314" y="498324"/>
                    </a:cubicBezTo>
                    <a:cubicBezTo>
                      <a:pt x="1318381" y="510419"/>
                      <a:pt x="1548190" y="638629"/>
                      <a:pt x="1524000" y="643467"/>
                    </a:cubicBezTo>
                    <a:cubicBezTo>
                      <a:pt x="1499810" y="648305"/>
                      <a:pt x="1364342" y="582991"/>
                      <a:pt x="1190171" y="527353"/>
                    </a:cubicBezTo>
                    <a:cubicBezTo>
                      <a:pt x="1016000" y="471715"/>
                      <a:pt x="650723" y="350762"/>
                      <a:pt x="478971" y="309638"/>
                    </a:cubicBezTo>
                    <a:cubicBezTo>
                      <a:pt x="307219" y="268514"/>
                      <a:pt x="234647" y="279305"/>
                      <a:pt x="159657" y="280610"/>
                    </a:cubicBezTo>
                    <a:cubicBezTo>
                      <a:pt x="84667" y="281915"/>
                      <a:pt x="53218" y="331985"/>
                      <a:pt x="29028" y="317471"/>
                    </a:cubicBezTo>
                    <a:cubicBezTo>
                      <a:pt x="4838" y="302957"/>
                      <a:pt x="0" y="245629"/>
                      <a:pt x="14514" y="193524"/>
                    </a:cubicBezTo>
                    <a:cubicBezTo>
                      <a:pt x="29028" y="141419"/>
                      <a:pt x="62895" y="9676"/>
                      <a:pt x="116114" y="4838"/>
                    </a:cubicBezTo>
                    <a:close/>
                  </a:path>
                </a:pathLst>
              </a:custGeom>
              <a:solidFill>
                <a:srgbClr val="C68C5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2" name="フリーフォーム 137"/>
              <p:cNvSpPr/>
              <p:nvPr/>
            </p:nvSpPr>
            <p:spPr>
              <a:xfrm rot="455936">
                <a:off x="2591506" y="5370625"/>
                <a:ext cx="514194" cy="425241"/>
              </a:xfrm>
              <a:custGeom>
                <a:avLst/>
                <a:gdLst>
                  <a:gd name="connsiteX0" fmla="*/ 234950 w 628650"/>
                  <a:gd name="connsiteY0" fmla="*/ 0 h 516467"/>
                  <a:gd name="connsiteX1" fmla="*/ 101600 w 628650"/>
                  <a:gd name="connsiteY1" fmla="*/ 228600 h 516467"/>
                  <a:gd name="connsiteX2" fmla="*/ 0 w 628650"/>
                  <a:gd name="connsiteY2" fmla="*/ 387350 h 516467"/>
                  <a:gd name="connsiteX3" fmla="*/ 101600 w 628650"/>
                  <a:gd name="connsiteY3" fmla="*/ 476250 h 516467"/>
                  <a:gd name="connsiteX4" fmla="*/ 520700 w 628650"/>
                  <a:gd name="connsiteY4" fmla="*/ 501650 h 516467"/>
                  <a:gd name="connsiteX5" fmla="*/ 628650 w 628650"/>
                  <a:gd name="connsiteY5" fmla="*/ 387350 h 51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8650" h="516467">
                    <a:moveTo>
                      <a:pt x="234950" y="0"/>
                    </a:moveTo>
                    <a:cubicBezTo>
                      <a:pt x="187854" y="82021"/>
                      <a:pt x="140758" y="164042"/>
                      <a:pt x="101600" y="228600"/>
                    </a:cubicBezTo>
                    <a:cubicBezTo>
                      <a:pt x="62442" y="293158"/>
                      <a:pt x="0" y="346075"/>
                      <a:pt x="0" y="387350"/>
                    </a:cubicBezTo>
                    <a:cubicBezTo>
                      <a:pt x="0" y="428625"/>
                      <a:pt x="14817" y="457200"/>
                      <a:pt x="101600" y="476250"/>
                    </a:cubicBezTo>
                    <a:cubicBezTo>
                      <a:pt x="188383" y="495300"/>
                      <a:pt x="432858" y="516467"/>
                      <a:pt x="520700" y="501650"/>
                    </a:cubicBezTo>
                    <a:cubicBezTo>
                      <a:pt x="608542" y="486833"/>
                      <a:pt x="618596" y="437091"/>
                      <a:pt x="628650" y="3873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3" name="Freeform 253"/>
              <p:cNvSpPr>
                <a:spLocks/>
              </p:cNvSpPr>
              <p:nvPr/>
            </p:nvSpPr>
            <p:spPr bwMode="auto">
              <a:xfrm flipH="1">
                <a:off x="2793757" y="4533860"/>
                <a:ext cx="716442" cy="1069962"/>
              </a:xfrm>
              <a:custGeom>
                <a:avLst/>
                <a:gdLst>
                  <a:gd name="T0" fmla="*/ 423575597 w 756"/>
                  <a:gd name="T1" fmla="*/ 80614312 h 1131"/>
                  <a:gd name="T2" fmla="*/ 640288957 w 756"/>
                  <a:gd name="T3" fmla="*/ 243634512 h 1131"/>
                  <a:gd name="T4" fmla="*/ 615214489 w 756"/>
                  <a:gd name="T5" fmla="*/ 257069915 h 1131"/>
                  <a:gd name="T6" fmla="*/ 672527019 w 756"/>
                  <a:gd name="T7" fmla="*/ 377991383 h 1131"/>
                  <a:gd name="T8" fmla="*/ 591931391 w 756"/>
                  <a:gd name="T9" fmla="*/ 360972827 h 1131"/>
                  <a:gd name="T10" fmla="*/ 536410232 w 756"/>
                  <a:gd name="T11" fmla="*/ 341267380 h 1131"/>
                  <a:gd name="T12" fmla="*/ 528350480 w 756"/>
                  <a:gd name="T13" fmla="*/ 375304492 h 1131"/>
                  <a:gd name="T14" fmla="*/ 550738365 w 756"/>
                  <a:gd name="T15" fmla="*/ 735381057 h 1131"/>
                  <a:gd name="T16" fmla="*/ 527455268 w 756"/>
                  <a:gd name="T17" fmla="*/ 933334631 h 1131"/>
                  <a:gd name="T18" fmla="*/ 399397287 w 756"/>
                  <a:gd name="T19" fmla="*/ 1002304169 h 1131"/>
                  <a:gd name="T20" fmla="*/ 118206857 w 756"/>
                  <a:gd name="T21" fmla="*/ 957518546 h 1131"/>
                  <a:gd name="T22" fmla="*/ 34029433 w 756"/>
                  <a:gd name="T23" fmla="*/ 730902590 h 1131"/>
                  <a:gd name="T24" fmla="*/ 13432920 w 756"/>
                  <a:gd name="T25" fmla="*/ 552655410 h 1131"/>
                  <a:gd name="T26" fmla="*/ 13432920 w 756"/>
                  <a:gd name="T27" fmla="*/ 286628559 h 1131"/>
                  <a:gd name="T28" fmla="*/ 91341964 w 756"/>
                  <a:gd name="T29" fmla="*/ 147793221 h 1131"/>
                  <a:gd name="T30" fmla="*/ 222981741 w 756"/>
                  <a:gd name="T31" fmla="*/ 60012603 h 1131"/>
                  <a:gd name="T32" fmla="*/ 300890784 w 756"/>
                  <a:gd name="T33" fmla="*/ 4478468 h 1131"/>
                  <a:gd name="T34" fmla="*/ 423575597 w 756"/>
                  <a:gd name="T35" fmla="*/ 80614312 h 113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56"/>
                  <a:gd name="T55" fmla="*/ 0 h 1131"/>
                  <a:gd name="T56" fmla="*/ 756 w 756"/>
                  <a:gd name="T57" fmla="*/ 1131 h 113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56" h="1131">
                    <a:moveTo>
                      <a:pt x="473" y="90"/>
                    </a:moveTo>
                    <a:cubicBezTo>
                      <a:pt x="536" y="135"/>
                      <a:pt x="679" y="239"/>
                      <a:pt x="715" y="272"/>
                    </a:cubicBezTo>
                    <a:cubicBezTo>
                      <a:pt x="751" y="305"/>
                      <a:pt x="682" y="262"/>
                      <a:pt x="687" y="287"/>
                    </a:cubicBezTo>
                    <a:cubicBezTo>
                      <a:pt x="693" y="311"/>
                      <a:pt x="756" y="403"/>
                      <a:pt x="751" y="422"/>
                    </a:cubicBezTo>
                    <a:cubicBezTo>
                      <a:pt x="747" y="441"/>
                      <a:pt x="686" y="410"/>
                      <a:pt x="661" y="403"/>
                    </a:cubicBezTo>
                    <a:cubicBezTo>
                      <a:pt x="636" y="396"/>
                      <a:pt x="610" y="379"/>
                      <a:pt x="599" y="381"/>
                    </a:cubicBezTo>
                    <a:cubicBezTo>
                      <a:pt x="588" y="384"/>
                      <a:pt x="588" y="345"/>
                      <a:pt x="590" y="419"/>
                    </a:cubicBezTo>
                    <a:cubicBezTo>
                      <a:pt x="592" y="492"/>
                      <a:pt x="597" y="703"/>
                      <a:pt x="615" y="821"/>
                    </a:cubicBezTo>
                    <a:cubicBezTo>
                      <a:pt x="633" y="940"/>
                      <a:pt x="608" y="983"/>
                      <a:pt x="589" y="1042"/>
                    </a:cubicBezTo>
                    <a:cubicBezTo>
                      <a:pt x="571" y="1100"/>
                      <a:pt x="496" y="1131"/>
                      <a:pt x="446" y="1119"/>
                    </a:cubicBezTo>
                    <a:cubicBezTo>
                      <a:pt x="368" y="1108"/>
                      <a:pt x="200" y="1120"/>
                      <a:pt x="132" y="1069"/>
                    </a:cubicBezTo>
                    <a:cubicBezTo>
                      <a:pt x="64" y="1019"/>
                      <a:pt x="57" y="891"/>
                      <a:pt x="38" y="816"/>
                    </a:cubicBezTo>
                    <a:cubicBezTo>
                      <a:pt x="29" y="757"/>
                      <a:pt x="12" y="693"/>
                      <a:pt x="15" y="617"/>
                    </a:cubicBezTo>
                    <a:cubicBezTo>
                      <a:pt x="17" y="542"/>
                      <a:pt x="0" y="395"/>
                      <a:pt x="15" y="320"/>
                    </a:cubicBezTo>
                    <a:cubicBezTo>
                      <a:pt x="28" y="245"/>
                      <a:pt x="62" y="208"/>
                      <a:pt x="102" y="165"/>
                    </a:cubicBezTo>
                    <a:cubicBezTo>
                      <a:pt x="140" y="123"/>
                      <a:pt x="210" y="93"/>
                      <a:pt x="249" y="67"/>
                    </a:cubicBezTo>
                    <a:cubicBezTo>
                      <a:pt x="289" y="39"/>
                      <a:pt x="299" y="0"/>
                      <a:pt x="336" y="5"/>
                    </a:cubicBezTo>
                    <a:cubicBezTo>
                      <a:pt x="374" y="8"/>
                      <a:pt x="410" y="46"/>
                      <a:pt x="473" y="90"/>
                    </a:cubicBezTo>
                    <a:close/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4" name="Freeform 279"/>
              <p:cNvSpPr>
                <a:spLocks/>
              </p:cNvSpPr>
              <p:nvPr/>
            </p:nvSpPr>
            <p:spPr bwMode="auto">
              <a:xfrm rot="20789489" flipH="1">
                <a:off x="2286419" y="4959101"/>
                <a:ext cx="479914" cy="349795"/>
              </a:xfrm>
              <a:custGeom>
                <a:avLst/>
                <a:gdLst>
                  <a:gd name="T0" fmla="*/ 0 w 449"/>
                  <a:gd name="T1" fmla="*/ 0 h 328"/>
                  <a:gd name="T2" fmla="*/ 178122703 w 449"/>
                  <a:gd name="T3" fmla="*/ 126517094 h 328"/>
                  <a:gd name="T4" fmla="*/ 506962891 w 449"/>
                  <a:gd name="T5" fmla="*/ 276968931 h 328"/>
                  <a:gd name="T6" fmla="*/ 557203121 w 449"/>
                  <a:gd name="T7" fmla="*/ 411464273 h 328"/>
                  <a:gd name="T8" fmla="*/ 371087630 w 449"/>
                  <a:gd name="T9" fmla="*/ 338517701 h 328"/>
                  <a:gd name="T10" fmla="*/ 220369077 w 449"/>
                  <a:gd name="T11" fmla="*/ 299764535 h 328"/>
                  <a:gd name="T12" fmla="*/ 39962872 w 449"/>
                  <a:gd name="T13" fmla="*/ 222259269 h 3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49"/>
                  <a:gd name="T22" fmla="*/ 0 h 328"/>
                  <a:gd name="T23" fmla="*/ 449 w 449"/>
                  <a:gd name="T24" fmla="*/ 328 h 3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49" h="328">
                    <a:moveTo>
                      <a:pt x="0" y="0"/>
                    </a:moveTo>
                    <a:cubicBezTo>
                      <a:pt x="23" y="16"/>
                      <a:pt x="73" y="62"/>
                      <a:pt x="138" y="98"/>
                    </a:cubicBezTo>
                    <a:cubicBezTo>
                      <a:pt x="203" y="134"/>
                      <a:pt x="344" y="178"/>
                      <a:pt x="393" y="215"/>
                    </a:cubicBezTo>
                    <a:cubicBezTo>
                      <a:pt x="442" y="252"/>
                      <a:pt x="449" y="312"/>
                      <a:pt x="432" y="320"/>
                    </a:cubicBezTo>
                    <a:cubicBezTo>
                      <a:pt x="415" y="328"/>
                      <a:pt x="332" y="278"/>
                      <a:pt x="288" y="263"/>
                    </a:cubicBezTo>
                    <a:cubicBezTo>
                      <a:pt x="244" y="248"/>
                      <a:pt x="214" y="248"/>
                      <a:pt x="171" y="233"/>
                    </a:cubicBezTo>
                    <a:cubicBezTo>
                      <a:pt x="128" y="218"/>
                      <a:pt x="60" y="186"/>
                      <a:pt x="31" y="17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5" name="フリーフォーム 140"/>
              <p:cNvSpPr/>
              <p:nvPr/>
            </p:nvSpPr>
            <p:spPr>
              <a:xfrm>
                <a:off x="2440676" y="4674463"/>
                <a:ext cx="548473" cy="706449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6" name="Freeform 246"/>
              <p:cNvSpPr>
                <a:spLocks/>
              </p:cNvSpPr>
              <p:nvPr/>
            </p:nvSpPr>
            <p:spPr bwMode="auto">
              <a:xfrm flipH="1">
                <a:off x="2697774" y="4352102"/>
                <a:ext cx="1018102" cy="373802"/>
              </a:xfrm>
              <a:custGeom>
                <a:avLst/>
                <a:gdLst>
                  <a:gd name="T0" fmla="*/ 119780621 w 956"/>
                  <a:gd name="T1" fmla="*/ 77577586 h 350"/>
                  <a:gd name="T2" fmla="*/ 66164676 w 956"/>
                  <a:gd name="T3" fmla="*/ 281789786 h 350"/>
                  <a:gd name="T4" fmla="*/ 211042759 w 956"/>
                  <a:gd name="T5" fmla="*/ 497410423 h 350"/>
                  <a:gd name="T6" fmla="*/ 233857759 w 956"/>
                  <a:gd name="T7" fmla="*/ 346818198 h 350"/>
                  <a:gd name="T8" fmla="*/ 350216290 w 956"/>
                  <a:gd name="T9" fmla="*/ 484861248 h 350"/>
                  <a:gd name="T10" fmla="*/ 383298628 w 956"/>
                  <a:gd name="T11" fmla="*/ 209915884 h 350"/>
                  <a:gd name="T12" fmla="*/ 712981311 w 956"/>
                  <a:gd name="T13" fmla="*/ 339973776 h 350"/>
                  <a:gd name="T14" fmla="*/ 1013002678 w 956"/>
                  <a:gd name="T15" fmla="*/ 322860587 h 350"/>
                  <a:gd name="T16" fmla="*/ 1129361209 w 956"/>
                  <a:gd name="T17" fmla="*/ 432382010 h 350"/>
                  <a:gd name="T18" fmla="*/ 1187541009 w 956"/>
                  <a:gd name="T19" fmla="*/ 346818198 h 350"/>
                  <a:gd name="T20" fmla="*/ 1274239292 w 956"/>
                  <a:gd name="T21" fmla="*/ 398156699 h 350"/>
                  <a:gd name="T22" fmla="*/ 1307321630 w 956"/>
                  <a:gd name="T23" fmla="*/ 142605998 h 350"/>
                  <a:gd name="T24" fmla="*/ 779145987 w 956"/>
                  <a:gd name="T25" fmla="*/ 10267700 h 350"/>
                  <a:gd name="T26" fmla="*/ 119780621 w 956"/>
                  <a:gd name="T27" fmla="*/ 77577586 h 35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56"/>
                  <a:gd name="T43" fmla="*/ 0 h 350"/>
                  <a:gd name="T44" fmla="*/ 956 w 956"/>
                  <a:gd name="T45" fmla="*/ 350 h 35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56" h="350">
                    <a:moveTo>
                      <a:pt x="82" y="53"/>
                    </a:moveTo>
                    <a:cubicBezTo>
                      <a:pt x="0" y="84"/>
                      <a:pt x="35" y="146"/>
                      <a:pt x="45" y="194"/>
                    </a:cubicBezTo>
                    <a:cubicBezTo>
                      <a:pt x="55" y="242"/>
                      <a:pt x="126" y="335"/>
                      <a:pt x="145" y="342"/>
                    </a:cubicBezTo>
                    <a:cubicBezTo>
                      <a:pt x="164" y="349"/>
                      <a:pt x="145" y="239"/>
                      <a:pt x="161" y="238"/>
                    </a:cubicBezTo>
                    <a:cubicBezTo>
                      <a:pt x="177" y="237"/>
                      <a:pt x="224" y="350"/>
                      <a:pt x="241" y="334"/>
                    </a:cubicBezTo>
                    <a:cubicBezTo>
                      <a:pt x="258" y="318"/>
                      <a:pt x="222" y="161"/>
                      <a:pt x="264" y="144"/>
                    </a:cubicBezTo>
                    <a:cubicBezTo>
                      <a:pt x="306" y="127"/>
                      <a:pt x="419" y="221"/>
                      <a:pt x="491" y="234"/>
                    </a:cubicBezTo>
                    <a:cubicBezTo>
                      <a:pt x="563" y="247"/>
                      <a:pt x="649" y="211"/>
                      <a:pt x="697" y="222"/>
                    </a:cubicBezTo>
                    <a:cubicBezTo>
                      <a:pt x="745" y="233"/>
                      <a:pt x="757" y="295"/>
                      <a:pt x="777" y="298"/>
                    </a:cubicBezTo>
                    <a:cubicBezTo>
                      <a:pt x="797" y="301"/>
                      <a:pt x="800" y="242"/>
                      <a:pt x="817" y="238"/>
                    </a:cubicBezTo>
                    <a:cubicBezTo>
                      <a:pt x="834" y="234"/>
                      <a:pt x="863" y="297"/>
                      <a:pt x="877" y="274"/>
                    </a:cubicBezTo>
                    <a:cubicBezTo>
                      <a:pt x="891" y="251"/>
                      <a:pt x="956" y="142"/>
                      <a:pt x="899" y="98"/>
                    </a:cubicBezTo>
                    <a:cubicBezTo>
                      <a:pt x="842" y="54"/>
                      <a:pt x="672" y="14"/>
                      <a:pt x="536" y="7"/>
                    </a:cubicBezTo>
                    <a:cubicBezTo>
                      <a:pt x="400" y="0"/>
                      <a:pt x="155" y="15"/>
                      <a:pt x="82" y="53"/>
                    </a:cubicBezTo>
                    <a:close/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7" name="Freeform 247"/>
              <p:cNvSpPr>
                <a:spLocks/>
              </p:cNvSpPr>
              <p:nvPr/>
            </p:nvSpPr>
            <p:spPr bwMode="auto">
              <a:xfrm rot="143606">
                <a:off x="2464673" y="3851415"/>
                <a:ext cx="95983" cy="723597"/>
              </a:xfrm>
              <a:custGeom>
                <a:avLst/>
                <a:gdLst>
                  <a:gd name="T0" fmla="*/ 54826824 w 114"/>
                  <a:gd name="T1" fmla="*/ 0 h 862"/>
                  <a:gd name="T2" fmla="*/ 54826824 w 114"/>
                  <a:gd name="T3" fmla="*/ 302646673 h 862"/>
                  <a:gd name="T4" fmla="*/ 4217126 w 114"/>
                  <a:gd name="T5" fmla="*/ 479013552 h 862"/>
                  <a:gd name="T6" fmla="*/ 29522394 w 114"/>
                  <a:gd name="T7" fmla="*/ 302646673 h 862"/>
                  <a:gd name="T8" fmla="*/ 4217126 w 114"/>
                  <a:gd name="T9" fmla="*/ 0 h 8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862"/>
                  <a:gd name="T17" fmla="*/ 114 w 114"/>
                  <a:gd name="T18" fmla="*/ 862 h 8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862">
                    <a:moveTo>
                      <a:pt x="99" y="0"/>
                    </a:moveTo>
                    <a:cubicBezTo>
                      <a:pt x="106" y="200"/>
                      <a:pt x="114" y="400"/>
                      <a:pt x="99" y="544"/>
                    </a:cubicBezTo>
                    <a:cubicBezTo>
                      <a:pt x="84" y="688"/>
                      <a:pt x="16" y="862"/>
                      <a:pt x="8" y="862"/>
                    </a:cubicBezTo>
                    <a:cubicBezTo>
                      <a:pt x="0" y="862"/>
                      <a:pt x="53" y="688"/>
                      <a:pt x="53" y="544"/>
                    </a:cubicBezTo>
                    <a:cubicBezTo>
                      <a:pt x="53" y="400"/>
                      <a:pt x="30" y="200"/>
                      <a:pt x="8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grpSp>
            <p:nvGrpSpPr>
              <p:cNvPr id="28" name="Group 248"/>
              <p:cNvGrpSpPr>
                <a:grpSpLocks/>
              </p:cNvGrpSpPr>
              <p:nvPr/>
            </p:nvGrpSpPr>
            <p:grpSpPr bwMode="auto">
              <a:xfrm flipH="1">
                <a:off x="2507004" y="2696242"/>
                <a:ext cx="305660" cy="1001315"/>
                <a:chOff x="1746" y="146"/>
                <a:chExt cx="369" cy="1192"/>
              </a:xfrm>
            </p:grpSpPr>
            <p:sp>
              <p:nvSpPr>
                <p:cNvPr id="74" name="Freeform 249"/>
                <p:cNvSpPr>
                  <a:spLocks/>
                </p:cNvSpPr>
                <p:nvPr/>
              </p:nvSpPr>
              <p:spPr bwMode="auto">
                <a:xfrm>
                  <a:off x="1744" y="211"/>
                  <a:ext cx="372" cy="1127"/>
                </a:xfrm>
                <a:custGeom>
                  <a:avLst/>
                  <a:gdLst>
                    <a:gd name="T0" fmla="*/ 0 w 369"/>
                    <a:gd name="T1" fmla="*/ 979 h 1128"/>
                    <a:gd name="T2" fmla="*/ 50 w 369"/>
                    <a:gd name="T3" fmla="*/ 672 h 1128"/>
                    <a:gd name="T4" fmla="*/ 84 w 369"/>
                    <a:gd name="T5" fmla="*/ 336 h 1128"/>
                    <a:gd name="T6" fmla="*/ 122 w 369"/>
                    <a:gd name="T7" fmla="*/ 14 h 1128"/>
                    <a:gd name="T8" fmla="*/ 300 w 369"/>
                    <a:gd name="T9" fmla="*/ 254 h 1128"/>
                    <a:gd name="T10" fmla="*/ 367 w 369"/>
                    <a:gd name="T11" fmla="*/ 528 h 1128"/>
                    <a:gd name="T12" fmla="*/ 314 w 369"/>
                    <a:gd name="T13" fmla="*/ 825 h 1128"/>
                    <a:gd name="T14" fmla="*/ 199 w 369"/>
                    <a:gd name="T15" fmla="*/ 1128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5" name="Freeform 250"/>
                <p:cNvSpPr>
                  <a:spLocks/>
                </p:cNvSpPr>
                <p:nvPr/>
              </p:nvSpPr>
              <p:spPr bwMode="auto">
                <a:xfrm rot="-4090272">
                  <a:off x="1811" y="153"/>
                  <a:ext cx="131" cy="116"/>
                </a:xfrm>
                <a:custGeom>
                  <a:avLst/>
                  <a:gdLst>
                    <a:gd name="T0" fmla="*/ 0 w 78"/>
                    <a:gd name="T1" fmla="*/ 270 h 68"/>
                    <a:gd name="T2" fmla="*/ 432 w 78"/>
                    <a:gd name="T3" fmla="*/ 0 h 68"/>
                    <a:gd name="T4" fmla="*/ 270 w 78"/>
                    <a:gd name="T5" fmla="*/ 315 h 68"/>
                    <a:gd name="T6" fmla="*/ 620 w 78"/>
                    <a:gd name="T7" fmla="*/ 270 h 68"/>
                    <a:gd name="T8" fmla="*/ 175 w 78"/>
                    <a:gd name="T9" fmla="*/ 536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6" name="Freeform 251"/>
                <p:cNvSpPr>
                  <a:spLocks/>
                </p:cNvSpPr>
                <p:nvPr/>
              </p:nvSpPr>
              <p:spPr bwMode="auto">
                <a:xfrm rot="-486207">
                  <a:off x="1959" y="1117"/>
                  <a:ext cx="112" cy="94"/>
                </a:xfrm>
                <a:custGeom>
                  <a:avLst/>
                  <a:gdLst>
                    <a:gd name="T0" fmla="*/ 61 w 111"/>
                    <a:gd name="T1" fmla="*/ 0 h 97"/>
                    <a:gd name="T2" fmla="*/ 111 w 111"/>
                    <a:gd name="T3" fmla="*/ 50 h 97"/>
                    <a:gd name="T4" fmla="*/ 42 w 111"/>
                    <a:gd name="T5" fmla="*/ 57 h 97"/>
                    <a:gd name="T6" fmla="*/ 81 w 111"/>
                    <a:gd name="T7" fmla="*/ 95 h 97"/>
                    <a:gd name="T8" fmla="*/ 0 w 111"/>
                    <a:gd name="T9" fmla="*/ 97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29" name="Oval 252"/>
              <p:cNvSpPr>
                <a:spLocks noChangeArrowheads="1"/>
              </p:cNvSpPr>
              <p:nvPr/>
            </p:nvSpPr>
            <p:spPr bwMode="auto">
              <a:xfrm>
                <a:off x="3290810" y="4187493"/>
                <a:ext cx="41135" cy="65159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0" name="Freeform 254"/>
              <p:cNvSpPr>
                <a:spLocks/>
              </p:cNvSpPr>
              <p:nvPr/>
            </p:nvSpPr>
            <p:spPr bwMode="auto">
              <a:xfrm flipH="1">
                <a:off x="2505808" y="3429604"/>
                <a:ext cx="1330047" cy="1227712"/>
              </a:xfrm>
              <a:custGeom>
                <a:avLst/>
                <a:gdLst>
                  <a:gd name="T0" fmla="*/ 1085530767 w 1246"/>
                  <a:gd name="T1" fmla="*/ 1665236636 h 1148"/>
                  <a:gd name="T2" fmla="*/ 1468660153 w 1246"/>
                  <a:gd name="T3" fmla="*/ 1526182487 h 1148"/>
                  <a:gd name="T4" fmla="*/ 1759427456 w 1246"/>
                  <a:gd name="T5" fmla="*/ 1183104745 h 1148"/>
                  <a:gd name="T6" fmla="*/ 1767409496 w 1246"/>
                  <a:gd name="T7" fmla="*/ 599530627 h 1148"/>
                  <a:gd name="T8" fmla="*/ 1513129994 w 1246"/>
                  <a:gd name="T9" fmla="*/ 213140988 h 1148"/>
                  <a:gd name="T10" fmla="*/ 1119738748 w 1246"/>
                  <a:gd name="T11" fmla="*/ 34193433 h 1148"/>
                  <a:gd name="T12" fmla="*/ 597498687 w 1246"/>
                  <a:gd name="T13" fmla="*/ 41032547 h 1148"/>
                  <a:gd name="T14" fmla="*/ 199545665 w 1246"/>
                  <a:gd name="T15" fmla="*/ 282668063 h 1148"/>
                  <a:gd name="T16" fmla="*/ 15964080 w 1246"/>
                  <a:gd name="T17" fmla="*/ 670197909 h 1148"/>
                  <a:gd name="T18" fmla="*/ 99202611 w 1246"/>
                  <a:gd name="T19" fmla="*/ 1234394895 h 1148"/>
                  <a:gd name="T20" fmla="*/ 397951954 w 1246"/>
                  <a:gd name="T21" fmla="*/ 1559235712 h 1148"/>
                  <a:gd name="T22" fmla="*/ 662493317 w 1246"/>
                  <a:gd name="T23" fmla="*/ 1654977966 h 114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46"/>
                  <a:gd name="T37" fmla="*/ 0 h 1148"/>
                  <a:gd name="T38" fmla="*/ 1246 w 1246"/>
                  <a:gd name="T39" fmla="*/ 1148 h 114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46" h="1148">
                    <a:moveTo>
                      <a:pt x="748" y="1148"/>
                    </a:moveTo>
                    <a:cubicBezTo>
                      <a:pt x="791" y="1132"/>
                      <a:pt x="934" y="1108"/>
                      <a:pt x="1011" y="1052"/>
                    </a:cubicBezTo>
                    <a:cubicBezTo>
                      <a:pt x="1090" y="997"/>
                      <a:pt x="1176" y="923"/>
                      <a:pt x="1211" y="816"/>
                    </a:cubicBezTo>
                    <a:cubicBezTo>
                      <a:pt x="1245" y="711"/>
                      <a:pt x="1246" y="525"/>
                      <a:pt x="1218" y="413"/>
                    </a:cubicBezTo>
                    <a:cubicBezTo>
                      <a:pt x="1191" y="301"/>
                      <a:pt x="1117" y="212"/>
                      <a:pt x="1042" y="147"/>
                    </a:cubicBezTo>
                    <a:cubicBezTo>
                      <a:pt x="967" y="83"/>
                      <a:pt x="877" y="43"/>
                      <a:pt x="771" y="24"/>
                    </a:cubicBezTo>
                    <a:cubicBezTo>
                      <a:pt x="666" y="4"/>
                      <a:pt x="516" y="0"/>
                      <a:pt x="411" y="28"/>
                    </a:cubicBezTo>
                    <a:cubicBezTo>
                      <a:pt x="305" y="57"/>
                      <a:pt x="204" y="123"/>
                      <a:pt x="137" y="195"/>
                    </a:cubicBezTo>
                    <a:cubicBezTo>
                      <a:pt x="70" y="267"/>
                      <a:pt x="22" y="353"/>
                      <a:pt x="11" y="462"/>
                    </a:cubicBezTo>
                    <a:cubicBezTo>
                      <a:pt x="0" y="571"/>
                      <a:pt x="24" y="749"/>
                      <a:pt x="68" y="851"/>
                    </a:cubicBezTo>
                    <a:cubicBezTo>
                      <a:pt x="112" y="953"/>
                      <a:pt x="209" y="1027"/>
                      <a:pt x="274" y="1075"/>
                    </a:cubicBezTo>
                    <a:cubicBezTo>
                      <a:pt x="339" y="1123"/>
                      <a:pt x="419" y="1128"/>
                      <a:pt x="456" y="1141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1" name="Oval 255"/>
              <p:cNvSpPr>
                <a:spLocks noChangeArrowheads="1"/>
              </p:cNvSpPr>
              <p:nvPr/>
            </p:nvSpPr>
            <p:spPr bwMode="auto">
              <a:xfrm rot="311666" flipH="1">
                <a:off x="3078276" y="4245793"/>
                <a:ext cx="555329" cy="20919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2" name="Freeform 256"/>
              <p:cNvSpPr>
                <a:spLocks/>
              </p:cNvSpPr>
              <p:nvPr/>
            </p:nvSpPr>
            <p:spPr bwMode="auto">
              <a:xfrm rot="21428255" flipH="1">
                <a:off x="2570939" y="4389826"/>
                <a:ext cx="171398" cy="168038"/>
              </a:xfrm>
              <a:custGeom>
                <a:avLst/>
                <a:gdLst>
                  <a:gd name="T0" fmla="*/ 411959482 w 122"/>
                  <a:gd name="T1" fmla="*/ 0 h 120"/>
                  <a:gd name="T2" fmla="*/ 530226182 w 122"/>
                  <a:gd name="T3" fmla="*/ 126667980 h 120"/>
                  <a:gd name="T4" fmla="*/ 348885220 w 122"/>
                  <a:gd name="T5" fmla="*/ 114976689 h 120"/>
                  <a:gd name="T6" fmla="*/ 441526859 w 122"/>
                  <a:gd name="T7" fmla="*/ 292311581 h 120"/>
                  <a:gd name="T8" fmla="*/ 242445471 w 122"/>
                  <a:gd name="T9" fmla="*/ 266978823 h 120"/>
                  <a:gd name="T10" fmla="*/ 313405771 w 122"/>
                  <a:gd name="T11" fmla="*/ 430672247 h 120"/>
                  <a:gd name="T12" fmla="*/ 137976880 w 122"/>
                  <a:gd name="T13" fmla="*/ 381954116 h 120"/>
                  <a:gd name="T14" fmla="*/ 195139072 w 122"/>
                  <a:gd name="T15" fmla="*/ 508623491 h 120"/>
                  <a:gd name="T16" fmla="*/ 0 w 122"/>
                  <a:gd name="T17" fmla="*/ 430672247 h 1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2"/>
                  <a:gd name="T28" fmla="*/ 0 h 120"/>
                  <a:gd name="T29" fmla="*/ 122 w 122"/>
                  <a:gd name="T30" fmla="*/ 120 h 1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2" h="120">
                    <a:moveTo>
                      <a:pt x="95" y="0"/>
                    </a:moveTo>
                    <a:lnTo>
                      <a:pt x="122" y="30"/>
                    </a:lnTo>
                    <a:lnTo>
                      <a:pt x="80" y="27"/>
                    </a:lnTo>
                    <a:lnTo>
                      <a:pt x="102" y="69"/>
                    </a:lnTo>
                    <a:lnTo>
                      <a:pt x="56" y="63"/>
                    </a:lnTo>
                    <a:lnTo>
                      <a:pt x="72" y="102"/>
                    </a:lnTo>
                    <a:lnTo>
                      <a:pt x="32" y="90"/>
                    </a:lnTo>
                    <a:lnTo>
                      <a:pt x="45" y="120"/>
                    </a:lnTo>
                    <a:lnTo>
                      <a:pt x="0" y="102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3" name="Freeform 257"/>
              <p:cNvSpPr>
                <a:spLocks/>
              </p:cNvSpPr>
              <p:nvPr/>
            </p:nvSpPr>
            <p:spPr bwMode="auto">
              <a:xfrm flipH="1">
                <a:off x="3143409" y="3779400"/>
                <a:ext cx="709586" cy="1378604"/>
              </a:xfrm>
              <a:custGeom>
                <a:avLst/>
                <a:gdLst>
                  <a:gd name="T0" fmla="*/ 88847207 w 665"/>
                  <a:gd name="T1" fmla="*/ 0 h 1292"/>
                  <a:gd name="T2" fmla="*/ 41006732 w 665"/>
                  <a:gd name="T3" fmla="*/ 231238770 h 1292"/>
                  <a:gd name="T4" fmla="*/ 58092692 w 665"/>
                  <a:gd name="T5" fmla="*/ 512597417 h 1292"/>
                  <a:gd name="T6" fmla="*/ 208449997 w 665"/>
                  <a:gd name="T7" fmla="*/ 825850919 h 1292"/>
                  <a:gd name="T8" fmla="*/ 443098324 w 665"/>
                  <a:gd name="T9" fmla="*/ 995577572 h 1292"/>
                  <a:gd name="T10" fmla="*/ 559283708 w 665"/>
                  <a:gd name="T11" fmla="*/ 1066202200 h 1292"/>
                  <a:gd name="T12" fmla="*/ 701667422 w 665"/>
                  <a:gd name="T13" fmla="*/ 1112905686 h 1292"/>
                  <a:gd name="T14" fmla="*/ 693693832 w 665"/>
                  <a:gd name="T15" fmla="*/ 1148218000 h 1292"/>
                  <a:gd name="T16" fmla="*/ 955679269 w 665"/>
                  <a:gd name="T17" fmla="*/ 1221121289 h 1292"/>
                  <a:gd name="T18" fmla="*/ 740395528 w 665"/>
                  <a:gd name="T19" fmla="*/ 1259849994 h 1292"/>
                  <a:gd name="T20" fmla="*/ 588899444 w 665"/>
                  <a:gd name="T21" fmla="*/ 1420464136 h 1292"/>
                  <a:gd name="T22" fmla="*/ 542197748 w 665"/>
                  <a:gd name="T23" fmla="*/ 1628920561 h 1292"/>
                  <a:gd name="T24" fmla="*/ 530806752 w 665"/>
                  <a:gd name="T25" fmla="*/ 1675624047 h 1292"/>
                  <a:gd name="T26" fmla="*/ 528528126 w 665"/>
                  <a:gd name="T27" fmla="*/ 1840793377 h 1292"/>
                  <a:gd name="T28" fmla="*/ 488661241 w 665"/>
                  <a:gd name="T29" fmla="*/ 1489949967 h 1292"/>
                  <a:gd name="T30" fmla="*/ 569534857 w 665"/>
                  <a:gd name="T31" fmla="*/ 1308832142 h 1292"/>
                  <a:gd name="T32" fmla="*/ 609402810 w 665"/>
                  <a:gd name="T33" fmla="*/ 1238207514 h 1292"/>
                  <a:gd name="T34" fmla="*/ 684581462 w 665"/>
                  <a:gd name="T35" fmla="*/ 1193782689 h 1292"/>
                  <a:gd name="T36" fmla="*/ 694832611 w 665"/>
                  <a:gd name="T37" fmla="*/ 1171000345 h 1292"/>
                  <a:gd name="T38" fmla="*/ 619653959 w 665"/>
                  <a:gd name="T39" fmla="*/ 1142521880 h 1292"/>
                  <a:gd name="T40" fmla="*/ 473852839 w 665"/>
                  <a:gd name="T41" fmla="*/ 1095819461 h 1292"/>
                  <a:gd name="T42" fmla="*/ 171999450 w 665"/>
                  <a:gd name="T43" fmla="*/ 857745775 h 1292"/>
                  <a:gd name="T44" fmla="*/ 91125833 w 665"/>
                  <a:gd name="T45" fmla="*/ 778008636 h 1292"/>
                  <a:gd name="T46" fmla="*/ 11390996 w 665"/>
                  <a:gd name="T47" fmla="*/ 439694127 h 1292"/>
                  <a:gd name="T48" fmla="*/ 22780925 w 665"/>
                  <a:gd name="T49" fmla="*/ 151500564 h 1292"/>
                  <a:gd name="T50" fmla="*/ 88847207 w 665"/>
                  <a:gd name="T51" fmla="*/ 0 h 129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65"/>
                  <a:gd name="T79" fmla="*/ 0 h 1292"/>
                  <a:gd name="T80" fmla="*/ 665 w 665"/>
                  <a:gd name="T81" fmla="*/ 1292 h 129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65" h="1292">
                    <a:moveTo>
                      <a:pt x="61" y="0"/>
                    </a:moveTo>
                    <a:cubicBezTo>
                      <a:pt x="63" y="9"/>
                      <a:pt x="33" y="101"/>
                      <a:pt x="28" y="160"/>
                    </a:cubicBezTo>
                    <a:cubicBezTo>
                      <a:pt x="25" y="219"/>
                      <a:pt x="21" y="285"/>
                      <a:pt x="40" y="354"/>
                    </a:cubicBezTo>
                    <a:cubicBezTo>
                      <a:pt x="60" y="421"/>
                      <a:pt x="100" y="515"/>
                      <a:pt x="144" y="570"/>
                    </a:cubicBezTo>
                    <a:cubicBezTo>
                      <a:pt x="189" y="625"/>
                      <a:pt x="266" y="660"/>
                      <a:pt x="306" y="687"/>
                    </a:cubicBezTo>
                    <a:cubicBezTo>
                      <a:pt x="347" y="715"/>
                      <a:pt x="357" y="722"/>
                      <a:pt x="386" y="736"/>
                    </a:cubicBezTo>
                    <a:cubicBezTo>
                      <a:pt x="416" y="750"/>
                      <a:pt x="470" y="759"/>
                      <a:pt x="484" y="768"/>
                    </a:cubicBezTo>
                    <a:cubicBezTo>
                      <a:pt x="499" y="776"/>
                      <a:pt x="449" y="780"/>
                      <a:pt x="479" y="793"/>
                    </a:cubicBezTo>
                    <a:cubicBezTo>
                      <a:pt x="508" y="805"/>
                      <a:pt x="655" y="830"/>
                      <a:pt x="660" y="843"/>
                    </a:cubicBezTo>
                    <a:cubicBezTo>
                      <a:pt x="665" y="856"/>
                      <a:pt x="554" y="847"/>
                      <a:pt x="511" y="870"/>
                    </a:cubicBezTo>
                    <a:cubicBezTo>
                      <a:pt x="469" y="893"/>
                      <a:pt x="428" y="939"/>
                      <a:pt x="406" y="981"/>
                    </a:cubicBezTo>
                    <a:cubicBezTo>
                      <a:pt x="384" y="1024"/>
                      <a:pt x="380" y="1096"/>
                      <a:pt x="374" y="1124"/>
                    </a:cubicBezTo>
                    <a:cubicBezTo>
                      <a:pt x="366" y="1153"/>
                      <a:pt x="368" y="1132"/>
                      <a:pt x="366" y="1156"/>
                    </a:cubicBezTo>
                    <a:cubicBezTo>
                      <a:pt x="364" y="1180"/>
                      <a:pt x="369" y="1292"/>
                      <a:pt x="364" y="1271"/>
                    </a:cubicBezTo>
                    <a:cubicBezTo>
                      <a:pt x="359" y="1250"/>
                      <a:pt x="332" y="1090"/>
                      <a:pt x="337" y="1029"/>
                    </a:cubicBezTo>
                    <a:cubicBezTo>
                      <a:pt x="342" y="968"/>
                      <a:pt x="379" y="933"/>
                      <a:pt x="393" y="904"/>
                    </a:cubicBezTo>
                    <a:cubicBezTo>
                      <a:pt x="407" y="875"/>
                      <a:pt x="406" y="868"/>
                      <a:pt x="420" y="855"/>
                    </a:cubicBezTo>
                    <a:cubicBezTo>
                      <a:pt x="434" y="841"/>
                      <a:pt x="463" y="831"/>
                      <a:pt x="473" y="824"/>
                    </a:cubicBezTo>
                    <a:cubicBezTo>
                      <a:pt x="483" y="816"/>
                      <a:pt x="487" y="815"/>
                      <a:pt x="480" y="809"/>
                    </a:cubicBezTo>
                    <a:cubicBezTo>
                      <a:pt x="471" y="803"/>
                      <a:pt x="454" y="797"/>
                      <a:pt x="427" y="788"/>
                    </a:cubicBezTo>
                    <a:cubicBezTo>
                      <a:pt x="402" y="780"/>
                      <a:pt x="378" y="789"/>
                      <a:pt x="327" y="756"/>
                    </a:cubicBezTo>
                    <a:cubicBezTo>
                      <a:pt x="276" y="723"/>
                      <a:pt x="163" y="628"/>
                      <a:pt x="119" y="592"/>
                    </a:cubicBezTo>
                    <a:cubicBezTo>
                      <a:pt x="75" y="556"/>
                      <a:pt x="82" y="585"/>
                      <a:pt x="63" y="537"/>
                    </a:cubicBezTo>
                    <a:cubicBezTo>
                      <a:pt x="44" y="489"/>
                      <a:pt x="16" y="376"/>
                      <a:pt x="8" y="303"/>
                    </a:cubicBezTo>
                    <a:cubicBezTo>
                      <a:pt x="0" y="231"/>
                      <a:pt x="8" y="155"/>
                      <a:pt x="16" y="105"/>
                    </a:cubicBezTo>
                    <a:cubicBezTo>
                      <a:pt x="26" y="54"/>
                      <a:pt x="52" y="22"/>
                      <a:pt x="61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4" name="Freeform 258"/>
              <p:cNvSpPr>
                <a:spLocks/>
              </p:cNvSpPr>
              <p:nvPr/>
            </p:nvSpPr>
            <p:spPr bwMode="auto">
              <a:xfrm>
                <a:off x="2889740" y="4406972"/>
                <a:ext cx="123406" cy="113170"/>
              </a:xfrm>
              <a:custGeom>
                <a:avLst/>
                <a:gdLst>
                  <a:gd name="T0" fmla="*/ 0 w 168"/>
                  <a:gd name="T1" fmla="*/ 5073336 h 150"/>
                  <a:gd name="T2" fmla="*/ 12476184 w 168"/>
                  <a:gd name="T3" fmla="*/ 46790767 h 150"/>
                  <a:gd name="T4" fmla="*/ 37428552 w 168"/>
                  <a:gd name="T5" fmla="*/ 42280551 h 150"/>
                  <a:gd name="T6" fmla="*/ 50944418 w 168"/>
                  <a:gd name="T7" fmla="*/ 0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150"/>
                  <a:gd name="T14" fmla="*/ 168 w 168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150">
                    <a:moveTo>
                      <a:pt x="0" y="14"/>
                    </a:moveTo>
                    <a:cubicBezTo>
                      <a:pt x="7" y="34"/>
                      <a:pt x="21" y="114"/>
                      <a:pt x="42" y="132"/>
                    </a:cubicBezTo>
                    <a:cubicBezTo>
                      <a:pt x="63" y="150"/>
                      <a:pt x="103" y="142"/>
                      <a:pt x="124" y="120"/>
                    </a:cubicBezTo>
                    <a:cubicBezTo>
                      <a:pt x="145" y="98"/>
                      <a:pt x="159" y="25"/>
                      <a:pt x="168" y="0"/>
                    </a:cubicBezTo>
                  </a:path>
                </a:pathLst>
              </a:custGeom>
              <a:solidFill>
                <a:srgbClr val="FF9999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5" name="Freeform 259"/>
              <p:cNvSpPr>
                <a:spLocks/>
              </p:cNvSpPr>
              <p:nvPr/>
            </p:nvSpPr>
            <p:spPr bwMode="auto">
              <a:xfrm>
                <a:off x="2828036" y="4406972"/>
                <a:ext cx="253669" cy="37724"/>
              </a:xfrm>
              <a:custGeom>
                <a:avLst/>
                <a:gdLst>
                  <a:gd name="T0" fmla="*/ 167842437 w 302"/>
                  <a:gd name="T1" fmla="*/ 4709844 h 45"/>
                  <a:gd name="T2" fmla="*/ 151623026 w 302"/>
                  <a:gd name="T3" fmla="*/ 22202377 h 45"/>
                  <a:gd name="T4" fmla="*/ 86037451 w 302"/>
                  <a:gd name="T5" fmla="*/ 672600 h 45"/>
                  <a:gd name="T6" fmla="*/ 14104018 w 302"/>
                  <a:gd name="T7" fmla="*/ 20857176 h 45"/>
                  <a:gd name="T8" fmla="*/ 1410822 w 302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2"/>
                  <a:gd name="T16" fmla="*/ 0 h 45"/>
                  <a:gd name="T17" fmla="*/ 302 w 302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2" h="45">
                    <a:moveTo>
                      <a:pt x="302" y="9"/>
                    </a:moveTo>
                    <a:cubicBezTo>
                      <a:pt x="297" y="15"/>
                      <a:pt x="297" y="45"/>
                      <a:pt x="273" y="44"/>
                    </a:cubicBezTo>
                    <a:cubicBezTo>
                      <a:pt x="249" y="43"/>
                      <a:pt x="197" y="1"/>
                      <a:pt x="156" y="1"/>
                    </a:cubicBezTo>
                    <a:cubicBezTo>
                      <a:pt x="115" y="1"/>
                      <a:pt x="52" y="42"/>
                      <a:pt x="26" y="42"/>
                    </a:cubicBezTo>
                    <a:cubicBezTo>
                      <a:pt x="0" y="42"/>
                      <a:pt x="7" y="9"/>
                      <a:pt x="2" y="0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6" name="Freeform 260"/>
              <p:cNvSpPr>
                <a:spLocks/>
              </p:cNvSpPr>
              <p:nvPr/>
            </p:nvSpPr>
            <p:spPr bwMode="auto">
              <a:xfrm>
                <a:off x="2536659" y="2980357"/>
                <a:ext cx="123406" cy="692732"/>
              </a:xfrm>
              <a:custGeom>
                <a:avLst/>
                <a:gdLst>
                  <a:gd name="T0" fmla="*/ 29158388 w 147"/>
                  <a:gd name="T1" fmla="*/ 0 h 822"/>
                  <a:gd name="T2" fmla="*/ 41959035 w 147"/>
                  <a:gd name="T3" fmla="*/ 190737199 h 822"/>
                  <a:gd name="T4" fmla="*/ 82496244 w 147"/>
                  <a:gd name="T5" fmla="*/ 430925000 h 822"/>
                  <a:gd name="T6" fmla="*/ 44804372 w 147"/>
                  <a:gd name="T7" fmla="*/ 350391162 h 822"/>
                  <a:gd name="T8" fmla="*/ 13512403 w 147"/>
                  <a:gd name="T9" fmla="*/ 237362053 h 822"/>
                  <a:gd name="T10" fmla="*/ 2844494 w 147"/>
                  <a:gd name="T11" fmla="*/ 120800338 h 822"/>
                  <a:gd name="T12" fmla="*/ 29158388 w 147"/>
                  <a:gd name="T13" fmla="*/ 0 h 8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7"/>
                  <a:gd name="T22" fmla="*/ 0 h 822"/>
                  <a:gd name="T23" fmla="*/ 147 w 147"/>
                  <a:gd name="T24" fmla="*/ 822 h 8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7" h="822">
                    <a:moveTo>
                      <a:pt x="52" y="0"/>
                    </a:moveTo>
                    <a:cubicBezTo>
                      <a:pt x="63" y="21"/>
                      <a:pt x="58" y="213"/>
                      <a:pt x="74" y="342"/>
                    </a:cubicBezTo>
                    <a:cubicBezTo>
                      <a:pt x="90" y="471"/>
                      <a:pt x="145" y="726"/>
                      <a:pt x="146" y="774"/>
                    </a:cubicBezTo>
                    <a:cubicBezTo>
                      <a:pt x="147" y="822"/>
                      <a:pt x="100" y="688"/>
                      <a:pt x="80" y="630"/>
                    </a:cubicBezTo>
                    <a:cubicBezTo>
                      <a:pt x="60" y="572"/>
                      <a:pt x="36" y="495"/>
                      <a:pt x="24" y="426"/>
                    </a:cubicBezTo>
                    <a:cubicBezTo>
                      <a:pt x="12" y="357"/>
                      <a:pt x="0" y="287"/>
                      <a:pt x="5" y="216"/>
                    </a:cubicBezTo>
                    <a:cubicBezTo>
                      <a:pt x="10" y="145"/>
                      <a:pt x="42" y="45"/>
                      <a:pt x="52" y="0"/>
                    </a:cubicBezTo>
                    <a:close/>
                  </a:path>
                </a:pathLst>
              </a:custGeom>
              <a:solidFill>
                <a:srgbClr val="DFB9B9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" name="Freeform 261"/>
              <p:cNvSpPr>
                <a:spLocks noChangeAspect="1"/>
              </p:cNvSpPr>
              <p:nvPr/>
            </p:nvSpPr>
            <p:spPr bwMode="auto">
              <a:xfrm>
                <a:off x="2471529" y="3354158"/>
                <a:ext cx="1371183" cy="792182"/>
              </a:xfrm>
              <a:custGeom>
                <a:avLst/>
                <a:gdLst>
                  <a:gd name="T0" fmla="*/ 859244975 w 1631"/>
                  <a:gd name="T1" fmla="*/ 497928810 h 939"/>
                  <a:gd name="T2" fmla="*/ 884725330 w 1631"/>
                  <a:gd name="T3" fmla="*/ 412226092 h 939"/>
                  <a:gd name="T4" fmla="*/ 909497313 w 1631"/>
                  <a:gd name="T5" fmla="*/ 351312721 h 939"/>
                  <a:gd name="T6" fmla="*/ 862784311 w 1631"/>
                  <a:gd name="T7" fmla="*/ 211070915 h 939"/>
                  <a:gd name="T8" fmla="*/ 774311862 w 1631"/>
                  <a:gd name="T9" fmla="*/ 106952292 h 939"/>
                  <a:gd name="T10" fmla="*/ 607983288 w 1631"/>
                  <a:gd name="T11" fmla="*/ 21248733 h 939"/>
                  <a:gd name="T12" fmla="*/ 385032919 w 1631"/>
                  <a:gd name="T13" fmla="*/ 7082911 h 939"/>
                  <a:gd name="T14" fmla="*/ 193931520 w 1631"/>
                  <a:gd name="T15" fmla="*/ 59496116 h 939"/>
                  <a:gd name="T16" fmla="*/ 92719315 w 1631"/>
                  <a:gd name="T17" fmla="*/ 131033853 h 939"/>
                  <a:gd name="T18" fmla="*/ 21941019 w 1631"/>
                  <a:gd name="T19" fmla="*/ 242944015 h 939"/>
                  <a:gd name="T20" fmla="*/ 1415902 w 1631"/>
                  <a:gd name="T21" fmla="*/ 505011721 h 939"/>
                  <a:gd name="T22" fmla="*/ 29726379 w 1631"/>
                  <a:gd name="T23" fmla="*/ 366894957 h 939"/>
                  <a:gd name="T24" fmla="*/ 89888351 w 1631"/>
                  <a:gd name="T25" fmla="*/ 330771774 h 939"/>
                  <a:gd name="T26" fmla="*/ 232151632 w 1631"/>
                  <a:gd name="T27" fmla="*/ 265609162 h 939"/>
                  <a:gd name="T28" fmla="*/ 278157945 w 1631"/>
                  <a:gd name="T29" fmla="*/ 254277009 h 939"/>
                  <a:gd name="T30" fmla="*/ 390694846 w 1631"/>
                  <a:gd name="T31" fmla="*/ 247194098 h 939"/>
                  <a:gd name="T32" fmla="*/ 482705789 w 1631"/>
                  <a:gd name="T33" fmla="*/ 240818973 h 939"/>
                  <a:gd name="T34" fmla="*/ 584626366 w 1631"/>
                  <a:gd name="T35" fmla="*/ 230194607 h 939"/>
                  <a:gd name="T36" fmla="*/ 622138947 w 1631"/>
                  <a:gd name="T37" fmla="*/ 312356711 h 939"/>
                  <a:gd name="T38" fmla="*/ 663190022 w 1631"/>
                  <a:gd name="T39" fmla="*/ 396643015 h 939"/>
                  <a:gd name="T40" fmla="*/ 703533566 w 1631"/>
                  <a:gd name="T41" fmla="*/ 335730485 h 9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31"/>
                  <a:gd name="T64" fmla="*/ 0 h 939"/>
                  <a:gd name="T65" fmla="*/ 1631 w 1631"/>
                  <a:gd name="T66" fmla="*/ 939 h 9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31" h="939">
                    <a:moveTo>
                      <a:pt x="1537" y="888"/>
                    </a:moveTo>
                    <a:cubicBezTo>
                      <a:pt x="1544" y="863"/>
                      <a:pt x="1566" y="781"/>
                      <a:pt x="1581" y="737"/>
                    </a:cubicBezTo>
                    <a:cubicBezTo>
                      <a:pt x="1595" y="694"/>
                      <a:pt x="1631" y="689"/>
                      <a:pt x="1625" y="628"/>
                    </a:cubicBezTo>
                    <a:cubicBezTo>
                      <a:pt x="1618" y="569"/>
                      <a:pt x="1581" y="451"/>
                      <a:pt x="1542" y="377"/>
                    </a:cubicBezTo>
                    <a:cubicBezTo>
                      <a:pt x="1502" y="304"/>
                      <a:pt x="1461" y="247"/>
                      <a:pt x="1385" y="191"/>
                    </a:cubicBezTo>
                    <a:cubicBezTo>
                      <a:pt x="1310" y="134"/>
                      <a:pt x="1203" y="69"/>
                      <a:pt x="1087" y="38"/>
                    </a:cubicBezTo>
                    <a:cubicBezTo>
                      <a:pt x="971" y="9"/>
                      <a:pt x="811" y="0"/>
                      <a:pt x="688" y="12"/>
                    </a:cubicBezTo>
                    <a:cubicBezTo>
                      <a:pt x="563" y="23"/>
                      <a:pt x="433" y="69"/>
                      <a:pt x="346" y="106"/>
                    </a:cubicBezTo>
                    <a:cubicBezTo>
                      <a:pt x="259" y="144"/>
                      <a:pt x="216" y="180"/>
                      <a:pt x="165" y="234"/>
                    </a:cubicBezTo>
                    <a:cubicBezTo>
                      <a:pt x="114" y="287"/>
                      <a:pt x="66" y="323"/>
                      <a:pt x="39" y="434"/>
                    </a:cubicBezTo>
                    <a:cubicBezTo>
                      <a:pt x="12" y="545"/>
                      <a:pt x="0" y="865"/>
                      <a:pt x="2" y="902"/>
                    </a:cubicBezTo>
                    <a:cubicBezTo>
                      <a:pt x="4" y="939"/>
                      <a:pt x="26" y="708"/>
                      <a:pt x="53" y="656"/>
                    </a:cubicBezTo>
                    <a:cubicBezTo>
                      <a:pt x="80" y="604"/>
                      <a:pt x="101" y="620"/>
                      <a:pt x="161" y="590"/>
                    </a:cubicBezTo>
                    <a:cubicBezTo>
                      <a:pt x="221" y="560"/>
                      <a:pt x="359" y="497"/>
                      <a:pt x="415" y="474"/>
                    </a:cubicBezTo>
                    <a:cubicBezTo>
                      <a:pt x="471" y="451"/>
                      <a:pt x="450" y="459"/>
                      <a:pt x="497" y="454"/>
                    </a:cubicBezTo>
                    <a:cubicBezTo>
                      <a:pt x="544" y="449"/>
                      <a:pt x="638" y="446"/>
                      <a:pt x="699" y="442"/>
                    </a:cubicBezTo>
                    <a:cubicBezTo>
                      <a:pt x="760" y="438"/>
                      <a:pt x="805" y="435"/>
                      <a:pt x="863" y="430"/>
                    </a:cubicBezTo>
                    <a:cubicBezTo>
                      <a:pt x="921" y="425"/>
                      <a:pt x="1004" y="389"/>
                      <a:pt x="1045" y="410"/>
                    </a:cubicBezTo>
                    <a:cubicBezTo>
                      <a:pt x="1086" y="431"/>
                      <a:pt x="1089" y="508"/>
                      <a:pt x="1112" y="558"/>
                    </a:cubicBezTo>
                    <a:cubicBezTo>
                      <a:pt x="1135" y="608"/>
                      <a:pt x="1162" y="702"/>
                      <a:pt x="1186" y="709"/>
                    </a:cubicBezTo>
                    <a:cubicBezTo>
                      <a:pt x="1210" y="716"/>
                      <a:pt x="1243" y="622"/>
                      <a:pt x="1258" y="59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" name="Freeform 262"/>
              <p:cNvSpPr>
                <a:spLocks noChangeAspect="1"/>
              </p:cNvSpPr>
              <p:nvPr/>
            </p:nvSpPr>
            <p:spPr bwMode="auto">
              <a:xfrm rot="21260110" flipH="1">
                <a:off x="2519520" y="3930292"/>
                <a:ext cx="215960" cy="37722"/>
              </a:xfrm>
              <a:custGeom>
                <a:avLst/>
                <a:gdLst>
                  <a:gd name="T0" fmla="*/ 0 w 176"/>
                  <a:gd name="T1" fmla="*/ 51705704 h 31"/>
                  <a:gd name="T2" fmla="*/ 272890724 w 176"/>
                  <a:gd name="T3" fmla="*/ 6267472 h 31"/>
                  <a:gd name="T4" fmla="*/ 451786452 w 176"/>
                  <a:gd name="T5" fmla="*/ 84610244 h 31"/>
                  <a:gd name="T6" fmla="*/ 0 60000 65536"/>
                  <a:gd name="T7" fmla="*/ 0 60000 65536"/>
                  <a:gd name="T8" fmla="*/ 0 60000 65536"/>
                  <a:gd name="T9" fmla="*/ 0 w 176"/>
                  <a:gd name="T10" fmla="*/ 0 h 31"/>
                  <a:gd name="T11" fmla="*/ 176 w 17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6" h="31">
                    <a:moveTo>
                      <a:pt x="0" y="19"/>
                    </a:moveTo>
                    <a:cubicBezTo>
                      <a:pt x="18" y="16"/>
                      <a:pt x="77" y="0"/>
                      <a:pt x="106" y="2"/>
                    </a:cubicBezTo>
                    <a:cubicBezTo>
                      <a:pt x="135" y="4"/>
                      <a:pt x="162" y="25"/>
                      <a:pt x="176" y="3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" name="Freeform 263"/>
              <p:cNvSpPr>
                <a:spLocks noChangeAspect="1"/>
              </p:cNvSpPr>
              <p:nvPr/>
            </p:nvSpPr>
            <p:spPr bwMode="auto">
              <a:xfrm rot="20629350" flipH="1">
                <a:off x="3177688" y="3913144"/>
                <a:ext cx="191966" cy="89163"/>
              </a:xfrm>
              <a:custGeom>
                <a:avLst/>
                <a:gdLst>
                  <a:gd name="T0" fmla="*/ 216746678 w 189"/>
                  <a:gd name="T1" fmla="*/ 0 h 59"/>
                  <a:gd name="T2" fmla="*/ 70898644 w 189"/>
                  <a:gd name="T3" fmla="*/ 144661313 h 59"/>
                  <a:gd name="T4" fmla="*/ 0 w 189"/>
                  <a:gd name="T5" fmla="*/ 327156939 h 59"/>
                  <a:gd name="T6" fmla="*/ 0 60000 65536"/>
                  <a:gd name="T7" fmla="*/ 0 60000 65536"/>
                  <a:gd name="T8" fmla="*/ 0 60000 65536"/>
                  <a:gd name="T9" fmla="*/ 0 w 189"/>
                  <a:gd name="T10" fmla="*/ 0 h 59"/>
                  <a:gd name="T11" fmla="*/ 189 w 189"/>
                  <a:gd name="T12" fmla="*/ 59 h 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" h="59">
                    <a:moveTo>
                      <a:pt x="189" y="0"/>
                    </a:moveTo>
                    <a:cubicBezTo>
                      <a:pt x="138" y="3"/>
                      <a:pt x="93" y="16"/>
                      <a:pt x="62" y="26"/>
                    </a:cubicBezTo>
                    <a:cubicBezTo>
                      <a:pt x="31" y="36"/>
                      <a:pt x="13" y="52"/>
                      <a:pt x="0" y="5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0" name="Freeform 268"/>
              <p:cNvSpPr>
                <a:spLocks/>
              </p:cNvSpPr>
              <p:nvPr/>
            </p:nvSpPr>
            <p:spPr bwMode="auto">
              <a:xfrm>
                <a:off x="2694345" y="2805460"/>
                <a:ext cx="82271" cy="620714"/>
              </a:xfrm>
              <a:custGeom>
                <a:avLst/>
                <a:gdLst>
                  <a:gd name="T0" fmla="*/ 15526577 w 98"/>
                  <a:gd name="T1" fmla="*/ 14149333 h 737"/>
                  <a:gd name="T2" fmla="*/ 2822709 w 98"/>
                  <a:gd name="T3" fmla="*/ 108244672 h 737"/>
                  <a:gd name="T4" fmla="*/ 3528386 w 98"/>
                  <a:gd name="T5" fmla="*/ 203755616 h 737"/>
                  <a:gd name="T6" fmla="*/ 27524769 w 98"/>
                  <a:gd name="T7" fmla="*/ 343130167 h 737"/>
                  <a:gd name="T8" fmla="*/ 52225989 w 98"/>
                  <a:gd name="T9" fmla="*/ 406803009 h 737"/>
                  <a:gd name="T10" fmla="*/ 40933475 w 98"/>
                  <a:gd name="T11" fmla="*/ 311292905 h 737"/>
                  <a:gd name="T12" fmla="*/ 25406897 w 98"/>
                  <a:gd name="T13" fmla="*/ 200925245 h 737"/>
                  <a:gd name="T14" fmla="*/ 22584189 w 98"/>
                  <a:gd name="T15" fmla="*/ 108244672 h 737"/>
                  <a:gd name="T16" fmla="*/ 15526577 w 98"/>
                  <a:gd name="T17" fmla="*/ 14149333 h 7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8"/>
                  <a:gd name="T28" fmla="*/ 0 h 737"/>
                  <a:gd name="T29" fmla="*/ 98 w 98"/>
                  <a:gd name="T30" fmla="*/ 737 h 7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8" h="737">
                    <a:moveTo>
                      <a:pt x="28" y="26"/>
                    </a:moveTo>
                    <a:cubicBezTo>
                      <a:pt x="15" y="0"/>
                      <a:pt x="7" y="138"/>
                      <a:pt x="4" y="194"/>
                    </a:cubicBezTo>
                    <a:cubicBezTo>
                      <a:pt x="1" y="250"/>
                      <a:pt x="0" y="295"/>
                      <a:pt x="7" y="365"/>
                    </a:cubicBezTo>
                    <a:cubicBezTo>
                      <a:pt x="14" y="435"/>
                      <a:pt x="35" y="554"/>
                      <a:pt x="49" y="614"/>
                    </a:cubicBezTo>
                    <a:cubicBezTo>
                      <a:pt x="63" y="674"/>
                      <a:pt x="90" y="737"/>
                      <a:pt x="94" y="728"/>
                    </a:cubicBezTo>
                    <a:cubicBezTo>
                      <a:pt x="98" y="719"/>
                      <a:pt x="81" y="618"/>
                      <a:pt x="73" y="557"/>
                    </a:cubicBezTo>
                    <a:cubicBezTo>
                      <a:pt x="65" y="496"/>
                      <a:pt x="51" y="419"/>
                      <a:pt x="46" y="359"/>
                    </a:cubicBezTo>
                    <a:cubicBezTo>
                      <a:pt x="41" y="299"/>
                      <a:pt x="43" y="249"/>
                      <a:pt x="40" y="194"/>
                    </a:cubicBezTo>
                    <a:cubicBezTo>
                      <a:pt x="37" y="139"/>
                      <a:pt x="30" y="61"/>
                      <a:pt x="28" y="26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1" name="Freeform 270"/>
              <p:cNvSpPr>
                <a:spLocks/>
              </p:cNvSpPr>
              <p:nvPr/>
            </p:nvSpPr>
            <p:spPr bwMode="auto">
              <a:xfrm rot="-1200689">
                <a:off x="2526376" y="4019455"/>
                <a:ext cx="78842" cy="65157"/>
              </a:xfrm>
              <a:custGeom>
                <a:avLst/>
                <a:gdLst>
                  <a:gd name="T0" fmla="*/ 52352394 w 91"/>
                  <a:gd name="T1" fmla="*/ 31306105 h 63"/>
                  <a:gd name="T2" fmla="*/ 31266475 w 91"/>
                  <a:gd name="T3" fmla="*/ 34437124 h 63"/>
                  <a:gd name="T4" fmla="*/ 1453878 w 91"/>
                  <a:gd name="T5" fmla="*/ 5218025 h 63"/>
                  <a:gd name="T6" fmla="*/ 23268015 w 91"/>
                  <a:gd name="T7" fmla="*/ 73048260 h 63"/>
                  <a:gd name="T8" fmla="*/ 52352394 w 91"/>
                  <a:gd name="T9" fmla="*/ 31306105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2" name="Freeform 271"/>
              <p:cNvSpPr>
                <a:spLocks/>
              </p:cNvSpPr>
              <p:nvPr/>
            </p:nvSpPr>
            <p:spPr bwMode="auto">
              <a:xfrm rot="1200689" flipH="1">
                <a:off x="3301095" y="4022883"/>
                <a:ext cx="75415" cy="65159"/>
              </a:xfrm>
              <a:custGeom>
                <a:avLst/>
                <a:gdLst>
                  <a:gd name="T0" fmla="*/ 49666284 w 91"/>
                  <a:gd name="T1" fmla="*/ 33307640 h 63"/>
                  <a:gd name="T2" fmla="*/ 29799939 w 91"/>
                  <a:gd name="T3" fmla="*/ 37605199 h 63"/>
                  <a:gd name="T4" fmla="*/ 1419325 w 91"/>
                  <a:gd name="T5" fmla="*/ 5372467 h 63"/>
                  <a:gd name="T6" fmla="*/ 21994912 w 91"/>
                  <a:gd name="T7" fmla="*/ 77360214 h 63"/>
                  <a:gd name="T8" fmla="*/ 49666284 w 91"/>
                  <a:gd name="T9" fmla="*/ 3330764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3" name="Freeform 272"/>
              <p:cNvSpPr>
                <a:spLocks noChangeAspect="1"/>
              </p:cNvSpPr>
              <p:nvPr/>
            </p:nvSpPr>
            <p:spPr bwMode="auto">
              <a:xfrm flipH="1">
                <a:off x="3181115" y="4040031"/>
                <a:ext cx="116551" cy="209190"/>
              </a:xfrm>
              <a:custGeom>
                <a:avLst/>
                <a:gdLst>
                  <a:gd name="T0" fmla="*/ 2276435 w 110"/>
                  <a:gd name="T1" fmla="*/ 47104886 h 252"/>
                  <a:gd name="T2" fmla="*/ 29587252 w 110"/>
                  <a:gd name="T3" fmla="*/ 119467992 h 252"/>
                  <a:gd name="T4" fmla="*/ 133140500 w 110"/>
                  <a:gd name="T5" fmla="*/ 119467992 h 252"/>
                  <a:gd name="T6" fmla="*/ 159314167 w 110"/>
                  <a:gd name="T7" fmla="*/ 66219170 h 252"/>
                  <a:gd name="T8" fmla="*/ 133140500 w 110"/>
                  <a:gd name="T9" fmla="*/ 11605396 h 252"/>
                  <a:gd name="T10" fmla="*/ 46656246 w 110"/>
                  <a:gd name="T11" fmla="*/ 6143936 h 252"/>
                  <a:gd name="T12" fmla="*/ 2276435 w 110"/>
                  <a:gd name="T13" fmla="*/ 47104886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4" name="Freeform 273"/>
              <p:cNvSpPr>
                <a:spLocks noChangeAspect="1"/>
              </p:cNvSpPr>
              <p:nvPr/>
            </p:nvSpPr>
            <p:spPr bwMode="auto">
              <a:xfrm>
                <a:off x="3157120" y="4009166"/>
                <a:ext cx="195392" cy="106311"/>
              </a:xfrm>
              <a:custGeom>
                <a:avLst/>
                <a:gdLst>
                  <a:gd name="T0" fmla="*/ 0 w 228"/>
                  <a:gd name="T1" fmla="*/ 62161060 h 106"/>
                  <a:gd name="T2" fmla="*/ 34411653 w 228"/>
                  <a:gd name="T3" fmla="*/ 9324515 h 106"/>
                  <a:gd name="T4" fmla="*/ 84594819 w 228"/>
                  <a:gd name="T5" fmla="*/ 18648013 h 106"/>
                  <a:gd name="T6" fmla="*/ 131193050 w 228"/>
                  <a:gd name="T7" fmla="*/ 127429613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8"/>
                  <a:gd name="T13" fmla="*/ 0 h 106"/>
                  <a:gd name="T14" fmla="*/ 228 w 228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8" h="106">
                    <a:moveTo>
                      <a:pt x="0" y="52"/>
                    </a:moveTo>
                    <a:cubicBezTo>
                      <a:pt x="10" y="45"/>
                      <a:pt x="36" y="13"/>
                      <a:pt x="60" y="7"/>
                    </a:cubicBezTo>
                    <a:cubicBezTo>
                      <a:pt x="84" y="1"/>
                      <a:pt x="119" y="0"/>
                      <a:pt x="147" y="16"/>
                    </a:cubicBezTo>
                    <a:cubicBezTo>
                      <a:pt x="175" y="32"/>
                      <a:pt x="211" y="87"/>
                      <a:pt x="228" y="10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5" name="Freeform 274"/>
              <p:cNvSpPr>
                <a:spLocks noChangeAspect="1"/>
              </p:cNvSpPr>
              <p:nvPr/>
            </p:nvSpPr>
            <p:spPr bwMode="auto">
              <a:xfrm>
                <a:off x="2608647" y="4036601"/>
                <a:ext cx="109695" cy="205762"/>
              </a:xfrm>
              <a:custGeom>
                <a:avLst/>
                <a:gdLst>
                  <a:gd name="T0" fmla="*/ 1991863 w 110"/>
                  <a:gd name="T1" fmla="*/ 44500145 h 252"/>
                  <a:gd name="T2" fmla="*/ 21908495 w 110"/>
                  <a:gd name="T3" fmla="*/ 112910876 h 252"/>
                  <a:gd name="T4" fmla="*/ 101578019 w 110"/>
                  <a:gd name="T5" fmla="*/ 112910876 h 252"/>
                  <a:gd name="T6" fmla="*/ 121494652 w 110"/>
                  <a:gd name="T7" fmla="*/ 62432881 h 252"/>
                  <a:gd name="T8" fmla="*/ 101578019 w 110"/>
                  <a:gd name="T9" fmla="*/ 11291495 h 252"/>
                  <a:gd name="T10" fmla="*/ 35850537 w 110"/>
                  <a:gd name="T11" fmla="*/ 5313645 h 252"/>
                  <a:gd name="T12" fmla="*/ 1991863 w 110"/>
                  <a:gd name="T13" fmla="*/ 44500145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6" name="Freeform 275"/>
              <p:cNvSpPr>
                <a:spLocks noChangeAspect="1"/>
              </p:cNvSpPr>
              <p:nvPr/>
            </p:nvSpPr>
            <p:spPr bwMode="auto">
              <a:xfrm>
                <a:off x="2553800" y="4005738"/>
                <a:ext cx="205677" cy="106309"/>
              </a:xfrm>
              <a:custGeom>
                <a:avLst/>
                <a:gdLst>
                  <a:gd name="T0" fmla="*/ 142116887 w 244"/>
                  <a:gd name="T1" fmla="*/ 77805761 h 105"/>
                  <a:gd name="T2" fmla="*/ 82240647 w 244"/>
                  <a:gd name="T3" fmla="*/ 5187390 h 105"/>
                  <a:gd name="T4" fmla="*/ 31020200 w 244"/>
                  <a:gd name="T5" fmla="*/ 43570819 h 105"/>
                  <a:gd name="T6" fmla="*/ 0 w 244"/>
                  <a:gd name="T7" fmla="*/ 126563971 h 10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"/>
                  <a:gd name="T13" fmla="*/ 0 h 105"/>
                  <a:gd name="T14" fmla="*/ 244 w 244"/>
                  <a:gd name="T15" fmla="*/ 105 h 10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" h="105">
                    <a:moveTo>
                      <a:pt x="244" y="65"/>
                    </a:moveTo>
                    <a:cubicBezTo>
                      <a:pt x="214" y="37"/>
                      <a:pt x="174" y="10"/>
                      <a:pt x="142" y="5"/>
                    </a:cubicBezTo>
                    <a:cubicBezTo>
                      <a:pt x="110" y="0"/>
                      <a:pt x="78" y="19"/>
                      <a:pt x="54" y="36"/>
                    </a:cubicBezTo>
                    <a:cubicBezTo>
                      <a:pt x="30" y="53"/>
                      <a:pt x="11" y="91"/>
                      <a:pt x="0" y="105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7" name="Oval 276"/>
              <p:cNvSpPr>
                <a:spLocks noChangeArrowheads="1"/>
              </p:cNvSpPr>
              <p:nvPr/>
            </p:nvSpPr>
            <p:spPr bwMode="auto">
              <a:xfrm rot="21077835" flipH="1">
                <a:off x="2413253" y="4245793"/>
                <a:ext cx="455919" cy="20919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8" name="Freeform 277"/>
              <p:cNvSpPr>
                <a:spLocks/>
              </p:cNvSpPr>
              <p:nvPr/>
            </p:nvSpPr>
            <p:spPr bwMode="auto">
              <a:xfrm rot="20263821" flipH="1">
                <a:off x="2409826" y="4314380"/>
                <a:ext cx="219389" cy="37722"/>
              </a:xfrm>
              <a:custGeom>
                <a:avLst/>
                <a:gdLst>
                  <a:gd name="T0" fmla="*/ 0 w 223"/>
                  <a:gd name="T1" fmla="*/ 9693834 h 62"/>
                  <a:gd name="T2" fmla="*/ 221921521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9" name="Freeform 278"/>
              <p:cNvSpPr>
                <a:spLocks/>
              </p:cNvSpPr>
              <p:nvPr/>
            </p:nvSpPr>
            <p:spPr bwMode="auto">
              <a:xfrm rot="19824936" flipH="1">
                <a:off x="2433820" y="4400113"/>
                <a:ext cx="226245" cy="27435"/>
              </a:xfrm>
              <a:custGeom>
                <a:avLst/>
                <a:gdLst>
                  <a:gd name="T0" fmla="*/ 0 w 223"/>
                  <a:gd name="T1" fmla="*/ 2038470 h 62"/>
                  <a:gd name="T2" fmla="*/ 259089267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0" name="Freeform 281"/>
              <p:cNvSpPr>
                <a:spLocks noChangeAspect="1"/>
              </p:cNvSpPr>
              <p:nvPr/>
            </p:nvSpPr>
            <p:spPr bwMode="auto">
              <a:xfrm flipH="1">
                <a:off x="3297666" y="3721099"/>
                <a:ext cx="572470" cy="1052816"/>
              </a:xfrm>
              <a:custGeom>
                <a:avLst/>
                <a:gdLst>
                  <a:gd name="T0" fmla="*/ 1038749250 w 486"/>
                  <a:gd name="T1" fmla="*/ 10248625 h 988"/>
                  <a:gd name="T2" fmla="*/ 861706277 w 486"/>
                  <a:gd name="T3" fmla="*/ 245969128 h 988"/>
                  <a:gd name="T4" fmla="*/ 735839082 w 486"/>
                  <a:gd name="T5" fmla="*/ 650224232 h 988"/>
                  <a:gd name="T6" fmla="*/ 656998466 w 486"/>
                  <a:gd name="T7" fmla="*/ 223194644 h 988"/>
                  <a:gd name="T8" fmla="*/ 625185607 w 486"/>
                  <a:gd name="T9" fmla="*/ 758404635 h 988"/>
                  <a:gd name="T10" fmla="*/ 539430839 w 486"/>
                  <a:gd name="T11" fmla="*/ 678692872 h 988"/>
                  <a:gd name="T12" fmla="*/ 665298035 w 486"/>
                  <a:gd name="T13" fmla="*/ 1136468335 h 988"/>
                  <a:gd name="T14" fmla="*/ 439843065 w 486"/>
                  <a:gd name="T15" fmla="*/ 724242908 h 988"/>
                  <a:gd name="T16" fmla="*/ 416329775 w 486"/>
                  <a:gd name="T17" fmla="*/ 593286954 h 988"/>
                  <a:gd name="T18" fmla="*/ 439843065 w 486"/>
                  <a:gd name="T19" fmla="*/ 1074976586 h 988"/>
                  <a:gd name="T20" fmla="*/ 536664708 w 486"/>
                  <a:gd name="T21" fmla="*/ 1392687155 h 988"/>
                  <a:gd name="T22" fmla="*/ 437076934 w 486"/>
                  <a:gd name="T23" fmla="*/ 1235539797 h 988"/>
                  <a:gd name="T24" fmla="*/ 377601588 w 486"/>
                  <a:gd name="T25" fmla="*/ 1418877492 h 988"/>
                  <a:gd name="T26" fmla="*/ 305677476 w 486"/>
                  <a:gd name="T27" fmla="*/ 1166076658 h 988"/>
                  <a:gd name="T28" fmla="*/ 255883588 w 486"/>
                  <a:gd name="T29" fmla="*/ 1252621194 h 988"/>
                  <a:gd name="T30" fmla="*/ 217155401 w 486"/>
                  <a:gd name="T31" fmla="*/ 1359662978 h 988"/>
                  <a:gd name="T32" fmla="*/ 207472766 w 486"/>
                  <a:gd name="T33" fmla="*/ 977043741 h 988"/>
                  <a:gd name="T34" fmla="*/ 164595383 w 486"/>
                  <a:gd name="T35" fmla="*/ 1088641063 h 988"/>
                  <a:gd name="T36" fmla="*/ 113418430 w 486"/>
                  <a:gd name="T37" fmla="*/ 851781942 h 988"/>
                  <a:gd name="T38" fmla="*/ 47027756 w 486"/>
                  <a:gd name="T39" fmla="*/ 678692872 h 988"/>
                  <a:gd name="T40" fmla="*/ 15214897 w 486"/>
                  <a:gd name="T41" fmla="*/ 350733678 h 988"/>
                  <a:gd name="T42" fmla="*/ 142465158 w 486"/>
                  <a:gd name="T43" fmla="*/ 0 h 98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86"/>
                  <a:gd name="T67" fmla="*/ 0 h 988"/>
                  <a:gd name="T68" fmla="*/ 486 w 486"/>
                  <a:gd name="T69" fmla="*/ 988 h 98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86" h="988">
                    <a:moveTo>
                      <a:pt x="486" y="7"/>
                    </a:moveTo>
                    <a:cubicBezTo>
                      <a:pt x="473" y="33"/>
                      <a:pt x="427" y="97"/>
                      <a:pt x="403" y="170"/>
                    </a:cubicBezTo>
                    <a:cubicBezTo>
                      <a:pt x="380" y="243"/>
                      <a:pt x="359" y="452"/>
                      <a:pt x="344" y="449"/>
                    </a:cubicBezTo>
                    <a:cubicBezTo>
                      <a:pt x="328" y="446"/>
                      <a:pt x="315" y="142"/>
                      <a:pt x="307" y="154"/>
                    </a:cubicBezTo>
                    <a:cubicBezTo>
                      <a:pt x="299" y="166"/>
                      <a:pt x="302" y="472"/>
                      <a:pt x="293" y="524"/>
                    </a:cubicBezTo>
                    <a:cubicBezTo>
                      <a:pt x="284" y="576"/>
                      <a:pt x="250" y="426"/>
                      <a:pt x="253" y="469"/>
                    </a:cubicBezTo>
                    <a:cubicBezTo>
                      <a:pt x="256" y="512"/>
                      <a:pt x="319" y="779"/>
                      <a:pt x="311" y="785"/>
                    </a:cubicBezTo>
                    <a:cubicBezTo>
                      <a:pt x="304" y="790"/>
                      <a:pt x="225" y="562"/>
                      <a:pt x="206" y="500"/>
                    </a:cubicBezTo>
                    <a:cubicBezTo>
                      <a:pt x="187" y="437"/>
                      <a:pt x="195" y="369"/>
                      <a:pt x="195" y="410"/>
                    </a:cubicBezTo>
                    <a:cubicBezTo>
                      <a:pt x="195" y="451"/>
                      <a:pt x="197" y="651"/>
                      <a:pt x="206" y="742"/>
                    </a:cubicBezTo>
                    <a:cubicBezTo>
                      <a:pt x="215" y="834"/>
                      <a:pt x="251" y="944"/>
                      <a:pt x="251" y="962"/>
                    </a:cubicBezTo>
                    <a:cubicBezTo>
                      <a:pt x="251" y="979"/>
                      <a:pt x="216" y="850"/>
                      <a:pt x="204" y="853"/>
                    </a:cubicBezTo>
                    <a:cubicBezTo>
                      <a:pt x="192" y="856"/>
                      <a:pt x="187" y="988"/>
                      <a:pt x="177" y="980"/>
                    </a:cubicBezTo>
                    <a:cubicBezTo>
                      <a:pt x="167" y="972"/>
                      <a:pt x="153" y="824"/>
                      <a:pt x="143" y="805"/>
                    </a:cubicBezTo>
                    <a:cubicBezTo>
                      <a:pt x="133" y="786"/>
                      <a:pt x="126" y="844"/>
                      <a:pt x="120" y="866"/>
                    </a:cubicBezTo>
                    <a:cubicBezTo>
                      <a:pt x="112" y="888"/>
                      <a:pt x="105" y="971"/>
                      <a:pt x="101" y="939"/>
                    </a:cubicBezTo>
                    <a:cubicBezTo>
                      <a:pt x="97" y="907"/>
                      <a:pt x="101" y="706"/>
                      <a:pt x="97" y="675"/>
                    </a:cubicBezTo>
                    <a:cubicBezTo>
                      <a:pt x="93" y="644"/>
                      <a:pt x="84" y="766"/>
                      <a:pt x="77" y="752"/>
                    </a:cubicBezTo>
                    <a:cubicBezTo>
                      <a:pt x="70" y="738"/>
                      <a:pt x="62" y="635"/>
                      <a:pt x="53" y="588"/>
                    </a:cubicBezTo>
                    <a:cubicBezTo>
                      <a:pt x="44" y="541"/>
                      <a:pt x="30" y="527"/>
                      <a:pt x="22" y="469"/>
                    </a:cubicBezTo>
                    <a:cubicBezTo>
                      <a:pt x="14" y="411"/>
                      <a:pt x="0" y="320"/>
                      <a:pt x="7" y="242"/>
                    </a:cubicBezTo>
                    <a:cubicBezTo>
                      <a:pt x="14" y="164"/>
                      <a:pt x="54" y="50"/>
                      <a:pt x="67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1" name="Freeform 282"/>
              <p:cNvSpPr>
                <a:spLocks/>
              </p:cNvSpPr>
              <p:nvPr/>
            </p:nvSpPr>
            <p:spPr bwMode="auto">
              <a:xfrm flipH="1">
                <a:off x="3369654" y="4472131"/>
                <a:ext cx="119977" cy="78874"/>
              </a:xfrm>
              <a:custGeom>
                <a:avLst/>
                <a:gdLst>
                  <a:gd name="T0" fmla="*/ 30001281 w 111"/>
                  <a:gd name="T1" fmla="*/ 0 h 74"/>
                  <a:gd name="T2" fmla="*/ 0 w 111"/>
                  <a:gd name="T3" fmla="*/ 63103536 h 74"/>
                  <a:gd name="T4" fmla="*/ 86542778 w 111"/>
                  <a:gd name="T5" fmla="*/ 37185292 h 74"/>
                  <a:gd name="T6" fmla="*/ 56541496 w 111"/>
                  <a:gd name="T7" fmla="*/ 104796071 h 74"/>
                  <a:gd name="T8" fmla="*/ 165007585 w 111"/>
                  <a:gd name="T9" fmla="*/ 65357158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"/>
                  <a:gd name="T16" fmla="*/ 0 h 74"/>
                  <a:gd name="T17" fmla="*/ 111 w 111"/>
                  <a:gd name="T18" fmla="*/ 74 h 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" h="74">
                    <a:moveTo>
                      <a:pt x="20" y="0"/>
                    </a:moveTo>
                    <a:lnTo>
                      <a:pt x="0" y="45"/>
                    </a:lnTo>
                    <a:lnTo>
                      <a:pt x="58" y="26"/>
                    </a:lnTo>
                    <a:lnTo>
                      <a:pt x="38" y="74"/>
                    </a:lnTo>
                    <a:lnTo>
                      <a:pt x="111" y="46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2" name="Freeform 284"/>
              <p:cNvSpPr>
                <a:spLocks/>
              </p:cNvSpPr>
              <p:nvPr/>
            </p:nvSpPr>
            <p:spPr bwMode="auto">
              <a:xfrm rot="1520225">
                <a:off x="3352513" y="4307522"/>
                <a:ext cx="311945" cy="89163"/>
              </a:xfrm>
              <a:custGeom>
                <a:avLst/>
                <a:gdLst>
                  <a:gd name="T0" fmla="*/ 0 w 223"/>
                  <a:gd name="T1" fmla="*/ 270199570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3" name="Freeform 285"/>
              <p:cNvSpPr>
                <a:spLocks/>
              </p:cNvSpPr>
              <p:nvPr/>
            </p:nvSpPr>
            <p:spPr bwMode="auto">
              <a:xfrm rot="1896726">
                <a:off x="3331945" y="4382968"/>
                <a:ext cx="311945" cy="89163"/>
              </a:xfrm>
              <a:custGeom>
                <a:avLst/>
                <a:gdLst>
                  <a:gd name="T0" fmla="*/ 0 w 223"/>
                  <a:gd name="T1" fmla="*/ 294429228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4" name="Freeform 286"/>
              <p:cNvSpPr>
                <a:spLocks/>
              </p:cNvSpPr>
              <p:nvPr/>
            </p:nvSpPr>
            <p:spPr bwMode="auto">
              <a:xfrm>
                <a:off x="3163976" y="3669660"/>
                <a:ext cx="226245" cy="192044"/>
              </a:xfrm>
              <a:custGeom>
                <a:avLst/>
                <a:gdLst>
                  <a:gd name="T0" fmla="*/ 0 w 267"/>
                  <a:gd name="T1" fmla="*/ 9769088 h 230"/>
                  <a:gd name="T2" fmla="*/ 9095470 w 267"/>
                  <a:gd name="T3" fmla="*/ 67682779 h 230"/>
                  <a:gd name="T4" fmla="*/ 18890205 w 267"/>
                  <a:gd name="T5" fmla="*/ 117224041 h 230"/>
                  <a:gd name="T6" fmla="*/ 88154290 w 267"/>
                  <a:gd name="T7" fmla="*/ 117921535 h 230"/>
                  <a:gd name="T8" fmla="*/ 137128802 w 267"/>
                  <a:gd name="T9" fmla="*/ 117921535 h 230"/>
                  <a:gd name="T10" fmla="*/ 140626802 w 267"/>
                  <a:gd name="T11" fmla="*/ 82335993 h 230"/>
                  <a:gd name="T12" fmla="*/ 137128802 w 267"/>
                  <a:gd name="T13" fmla="*/ 43958807 h 230"/>
                  <a:gd name="T14" fmla="*/ 130832067 w 267"/>
                  <a:gd name="T15" fmla="*/ 0 h 2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67"/>
                  <a:gd name="T25" fmla="*/ 0 h 230"/>
                  <a:gd name="T26" fmla="*/ 267 w 267"/>
                  <a:gd name="T27" fmla="*/ 230 h 23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67" h="230">
                    <a:moveTo>
                      <a:pt x="0" y="18"/>
                    </a:moveTo>
                    <a:cubicBezTo>
                      <a:pt x="3" y="36"/>
                      <a:pt x="11" y="92"/>
                      <a:pt x="17" y="125"/>
                    </a:cubicBezTo>
                    <a:cubicBezTo>
                      <a:pt x="23" y="158"/>
                      <a:pt x="11" y="200"/>
                      <a:pt x="35" y="215"/>
                    </a:cubicBezTo>
                    <a:cubicBezTo>
                      <a:pt x="59" y="230"/>
                      <a:pt x="125" y="216"/>
                      <a:pt x="161" y="216"/>
                    </a:cubicBezTo>
                    <a:cubicBezTo>
                      <a:pt x="197" y="216"/>
                      <a:pt x="235" y="227"/>
                      <a:pt x="251" y="216"/>
                    </a:cubicBezTo>
                    <a:cubicBezTo>
                      <a:pt x="267" y="205"/>
                      <a:pt x="257" y="175"/>
                      <a:pt x="257" y="152"/>
                    </a:cubicBezTo>
                    <a:cubicBezTo>
                      <a:pt x="257" y="129"/>
                      <a:pt x="254" y="105"/>
                      <a:pt x="251" y="80"/>
                    </a:cubicBezTo>
                    <a:cubicBezTo>
                      <a:pt x="248" y="55"/>
                      <a:pt x="241" y="17"/>
                      <a:pt x="239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5" name="Freeform 287"/>
              <p:cNvSpPr>
                <a:spLocks/>
              </p:cNvSpPr>
              <p:nvPr/>
            </p:nvSpPr>
            <p:spPr bwMode="auto">
              <a:xfrm>
                <a:off x="2992578" y="3659371"/>
                <a:ext cx="209104" cy="209192"/>
              </a:xfrm>
              <a:custGeom>
                <a:avLst/>
                <a:gdLst>
                  <a:gd name="T0" fmla="*/ 0 w 247"/>
                  <a:gd name="T1" fmla="*/ 8399866 h 250"/>
                  <a:gd name="T2" fmla="*/ 7104555 w 247"/>
                  <a:gd name="T3" fmla="*/ 59496817 h 250"/>
                  <a:gd name="T4" fmla="*/ 13498570 w 247"/>
                  <a:gd name="T5" fmla="*/ 124594102 h 250"/>
                  <a:gd name="T6" fmla="*/ 54703135 w 247"/>
                  <a:gd name="T7" fmla="*/ 124594102 h 250"/>
                  <a:gd name="T8" fmla="*/ 115089745 w 247"/>
                  <a:gd name="T9" fmla="*/ 124594102 h 250"/>
                  <a:gd name="T10" fmla="*/ 135692027 w 247"/>
                  <a:gd name="T11" fmla="*/ 124594102 h 250"/>
                  <a:gd name="T12" fmla="*/ 135692027 w 247"/>
                  <a:gd name="T13" fmla="*/ 49697253 h 250"/>
                  <a:gd name="T14" fmla="*/ 135692027 w 247"/>
                  <a:gd name="T15" fmla="*/ 0 h 2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7"/>
                  <a:gd name="T25" fmla="*/ 0 h 250"/>
                  <a:gd name="T26" fmla="*/ 247 w 247"/>
                  <a:gd name="T27" fmla="*/ 250 h 2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7" h="250">
                    <a:moveTo>
                      <a:pt x="0" y="16"/>
                    </a:moveTo>
                    <a:cubicBezTo>
                      <a:pt x="2" y="32"/>
                      <a:pt x="8" y="74"/>
                      <a:pt x="12" y="109"/>
                    </a:cubicBezTo>
                    <a:cubicBezTo>
                      <a:pt x="16" y="144"/>
                      <a:pt x="10" y="207"/>
                      <a:pt x="24" y="227"/>
                    </a:cubicBezTo>
                    <a:cubicBezTo>
                      <a:pt x="38" y="247"/>
                      <a:pt x="66" y="227"/>
                      <a:pt x="96" y="227"/>
                    </a:cubicBezTo>
                    <a:cubicBezTo>
                      <a:pt x="126" y="227"/>
                      <a:pt x="180" y="227"/>
                      <a:pt x="204" y="227"/>
                    </a:cubicBezTo>
                    <a:cubicBezTo>
                      <a:pt x="228" y="227"/>
                      <a:pt x="234" y="250"/>
                      <a:pt x="241" y="227"/>
                    </a:cubicBezTo>
                    <a:cubicBezTo>
                      <a:pt x="247" y="204"/>
                      <a:pt x="241" y="129"/>
                      <a:pt x="241" y="91"/>
                    </a:cubicBezTo>
                    <a:cubicBezTo>
                      <a:pt x="241" y="53"/>
                      <a:pt x="241" y="26"/>
                      <a:pt x="241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6" name="Freeform 288"/>
              <p:cNvSpPr>
                <a:spLocks/>
              </p:cNvSpPr>
              <p:nvPr/>
            </p:nvSpPr>
            <p:spPr bwMode="auto">
              <a:xfrm>
                <a:off x="2807469" y="3659371"/>
                <a:ext cx="202248" cy="202334"/>
              </a:xfrm>
              <a:custGeom>
                <a:avLst/>
                <a:gdLst>
                  <a:gd name="T0" fmla="*/ 135004649 w 242"/>
                  <a:gd name="T1" fmla="*/ 0 h 242"/>
                  <a:gd name="T2" fmla="*/ 132177269 w 242"/>
                  <a:gd name="T3" fmla="*/ 57973587 h 242"/>
                  <a:gd name="T4" fmla="*/ 122281861 w 242"/>
                  <a:gd name="T5" fmla="*/ 113119460 h 242"/>
                  <a:gd name="T6" fmla="*/ 61494458 w 242"/>
                  <a:gd name="T7" fmla="*/ 126552570 h 242"/>
                  <a:gd name="T8" fmla="*/ 8482139 w 242"/>
                  <a:gd name="T9" fmla="*/ 126552570 h 242"/>
                  <a:gd name="T10" fmla="*/ 8482139 w 242"/>
                  <a:gd name="T11" fmla="*/ 76355825 h 242"/>
                  <a:gd name="T12" fmla="*/ 4947704 w 242"/>
                  <a:gd name="T13" fmla="*/ 38177912 h 2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2"/>
                  <a:gd name="T22" fmla="*/ 0 h 242"/>
                  <a:gd name="T23" fmla="*/ 242 w 242"/>
                  <a:gd name="T24" fmla="*/ 242 h 2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2" h="242">
                    <a:moveTo>
                      <a:pt x="242" y="0"/>
                    </a:moveTo>
                    <a:cubicBezTo>
                      <a:pt x="241" y="17"/>
                      <a:pt x="242" y="70"/>
                      <a:pt x="238" y="104"/>
                    </a:cubicBezTo>
                    <a:cubicBezTo>
                      <a:pt x="234" y="138"/>
                      <a:pt x="241" y="183"/>
                      <a:pt x="220" y="203"/>
                    </a:cubicBezTo>
                    <a:cubicBezTo>
                      <a:pt x="199" y="223"/>
                      <a:pt x="144" y="222"/>
                      <a:pt x="110" y="226"/>
                    </a:cubicBezTo>
                    <a:cubicBezTo>
                      <a:pt x="76" y="230"/>
                      <a:pt x="32" y="242"/>
                      <a:pt x="16" y="227"/>
                    </a:cubicBezTo>
                    <a:cubicBezTo>
                      <a:pt x="0" y="212"/>
                      <a:pt x="17" y="162"/>
                      <a:pt x="16" y="136"/>
                    </a:cubicBezTo>
                    <a:cubicBezTo>
                      <a:pt x="15" y="110"/>
                      <a:pt x="10" y="83"/>
                      <a:pt x="9" y="6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7" name="Freeform 289"/>
              <p:cNvSpPr>
                <a:spLocks/>
              </p:cNvSpPr>
              <p:nvPr/>
            </p:nvSpPr>
            <p:spPr bwMode="auto">
              <a:xfrm>
                <a:off x="2632642" y="3697095"/>
                <a:ext cx="219389" cy="164609"/>
              </a:xfrm>
              <a:custGeom>
                <a:avLst/>
                <a:gdLst>
                  <a:gd name="T0" fmla="*/ 11913099 w 260"/>
                  <a:gd name="T1" fmla="*/ 12722782 h 197"/>
                  <a:gd name="T2" fmla="*/ 7007557 w 260"/>
                  <a:gd name="T3" fmla="*/ 55132614 h 197"/>
                  <a:gd name="T4" fmla="*/ 7708229 w 260"/>
                  <a:gd name="T5" fmla="*/ 101076880 h 197"/>
                  <a:gd name="T6" fmla="*/ 58164149 w 260"/>
                  <a:gd name="T7" fmla="*/ 108851960 h 197"/>
                  <a:gd name="T8" fmla="*/ 107919396 w 260"/>
                  <a:gd name="T9" fmla="*/ 101076880 h 197"/>
                  <a:gd name="T10" fmla="*/ 126840051 w 260"/>
                  <a:gd name="T11" fmla="*/ 55132614 h 197"/>
                  <a:gd name="T12" fmla="*/ 142257347 w 260"/>
                  <a:gd name="T13" fmla="*/ 0 h 1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60"/>
                  <a:gd name="T22" fmla="*/ 0 h 197"/>
                  <a:gd name="T23" fmla="*/ 260 w 260"/>
                  <a:gd name="T24" fmla="*/ 197 h 1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60" h="197">
                    <a:moveTo>
                      <a:pt x="21" y="23"/>
                    </a:moveTo>
                    <a:cubicBezTo>
                      <a:pt x="20" y="36"/>
                      <a:pt x="14" y="73"/>
                      <a:pt x="13" y="99"/>
                    </a:cubicBezTo>
                    <a:cubicBezTo>
                      <a:pt x="12" y="125"/>
                      <a:pt x="0" y="165"/>
                      <a:pt x="15" y="181"/>
                    </a:cubicBezTo>
                    <a:cubicBezTo>
                      <a:pt x="30" y="197"/>
                      <a:pt x="76" y="195"/>
                      <a:pt x="106" y="195"/>
                    </a:cubicBezTo>
                    <a:cubicBezTo>
                      <a:pt x="136" y="195"/>
                      <a:pt x="176" y="197"/>
                      <a:pt x="197" y="181"/>
                    </a:cubicBezTo>
                    <a:cubicBezTo>
                      <a:pt x="218" y="165"/>
                      <a:pt x="221" y="129"/>
                      <a:pt x="232" y="99"/>
                    </a:cubicBezTo>
                    <a:cubicBezTo>
                      <a:pt x="243" y="69"/>
                      <a:pt x="254" y="20"/>
                      <a:pt x="260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8" name="Freeform 290"/>
              <p:cNvSpPr>
                <a:spLocks/>
              </p:cNvSpPr>
              <p:nvPr/>
            </p:nvSpPr>
            <p:spPr bwMode="auto">
              <a:xfrm>
                <a:off x="2519520" y="3731388"/>
                <a:ext cx="143974" cy="164609"/>
              </a:xfrm>
              <a:custGeom>
                <a:avLst/>
                <a:gdLst>
                  <a:gd name="T0" fmla="*/ 7794874 w 172"/>
                  <a:gd name="T1" fmla="*/ 12739316 h 198"/>
                  <a:gd name="T2" fmla="*/ 2834270 w 172"/>
                  <a:gd name="T3" fmla="*/ 55203144 h 198"/>
                  <a:gd name="T4" fmla="*/ 5668540 w 172"/>
                  <a:gd name="T5" fmla="*/ 101205343 h 198"/>
                  <a:gd name="T6" fmla="*/ 36847195 w 172"/>
                  <a:gd name="T7" fmla="*/ 108990434 h 198"/>
                  <a:gd name="T8" fmla="*/ 72984771 w 172"/>
                  <a:gd name="T9" fmla="*/ 101205343 h 198"/>
                  <a:gd name="T10" fmla="*/ 87156963 w 172"/>
                  <a:gd name="T11" fmla="*/ 52372278 h 198"/>
                  <a:gd name="T12" fmla="*/ 96368551 w 172"/>
                  <a:gd name="T13" fmla="*/ 0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2"/>
                  <a:gd name="T22" fmla="*/ 0 h 198"/>
                  <a:gd name="T23" fmla="*/ 172 w 172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2" h="198">
                    <a:moveTo>
                      <a:pt x="14" y="23"/>
                    </a:moveTo>
                    <a:cubicBezTo>
                      <a:pt x="12" y="36"/>
                      <a:pt x="6" y="73"/>
                      <a:pt x="5" y="99"/>
                    </a:cubicBezTo>
                    <a:cubicBezTo>
                      <a:pt x="4" y="125"/>
                      <a:pt x="0" y="165"/>
                      <a:pt x="10" y="181"/>
                    </a:cubicBezTo>
                    <a:cubicBezTo>
                      <a:pt x="20" y="197"/>
                      <a:pt x="45" y="195"/>
                      <a:pt x="65" y="195"/>
                    </a:cubicBezTo>
                    <a:cubicBezTo>
                      <a:pt x="85" y="195"/>
                      <a:pt x="115" y="198"/>
                      <a:pt x="130" y="181"/>
                    </a:cubicBezTo>
                    <a:cubicBezTo>
                      <a:pt x="145" y="164"/>
                      <a:pt x="148" y="123"/>
                      <a:pt x="155" y="93"/>
                    </a:cubicBezTo>
                    <a:cubicBezTo>
                      <a:pt x="162" y="63"/>
                      <a:pt x="169" y="19"/>
                      <a:pt x="172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9" name="フリーフォーム 96"/>
              <p:cNvSpPr>
                <a:spLocks noChangeArrowheads="1"/>
              </p:cNvSpPr>
              <p:nvPr/>
            </p:nvSpPr>
            <p:spPr bwMode="auto">
              <a:xfrm rot="20772689" flipH="1">
                <a:off x="2848604" y="5291748"/>
                <a:ext cx="322228" cy="682445"/>
              </a:xfrm>
              <a:custGeom>
                <a:avLst/>
                <a:gdLst>
                  <a:gd name="T0" fmla="*/ 0 w 411163"/>
                  <a:gd name="T1" fmla="*/ 122906 h 832379"/>
                  <a:gd name="T2" fmla="*/ 35207 w 411163"/>
                  <a:gd name="T3" fmla="*/ 39301 h 832379"/>
                  <a:gd name="T4" fmla="*/ 64545 w 411163"/>
                  <a:gd name="T5" fmla="*/ 11433 h 832379"/>
                  <a:gd name="T6" fmla="*/ 107576 w 411163"/>
                  <a:gd name="T7" fmla="*/ 5002 h 832379"/>
                  <a:gd name="T8" fmla="*/ 158430 w 411163"/>
                  <a:gd name="T9" fmla="*/ 41445 h 832379"/>
                  <a:gd name="T10" fmla="*/ 199504 w 411163"/>
                  <a:gd name="T11" fmla="*/ 152919 h 832379"/>
                  <a:gd name="T12" fmla="*/ 230799 w 411163"/>
                  <a:gd name="T13" fmla="*/ 435889 h 832379"/>
                  <a:gd name="T14" fmla="*/ 238623 w 411163"/>
                  <a:gd name="T15" fmla="*/ 547362 h 832379"/>
                  <a:gd name="T16" fmla="*/ 142782 w 411163"/>
                  <a:gd name="T17" fmla="*/ 523782 h 832379"/>
                  <a:gd name="T18" fmla="*/ 93884 w 411163"/>
                  <a:gd name="T19" fmla="*/ 337278 h 832379"/>
                  <a:gd name="T20" fmla="*/ 89972 w 411163"/>
                  <a:gd name="T21" fmla="*/ 170068 h 83237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1163"/>
                  <a:gd name="T34" fmla="*/ 0 h 832379"/>
                  <a:gd name="T35" fmla="*/ 411163 w 411163"/>
                  <a:gd name="T36" fmla="*/ 832379 h 83237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1163" h="832379">
                    <a:moveTo>
                      <a:pt x="0" y="182033"/>
                    </a:moveTo>
                    <a:cubicBezTo>
                      <a:pt x="26987" y="101600"/>
                      <a:pt x="39688" y="85725"/>
                      <a:pt x="57150" y="58208"/>
                    </a:cubicBezTo>
                    <a:cubicBezTo>
                      <a:pt x="74613" y="30691"/>
                      <a:pt x="85196" y="25400"/>
                      <a:pt x="104775" y="16933"/>
                    </a:cubicBezTo>
                    <a:cubicBezTo>
                      <a:pt x="124354" y="8466"/>
                      <a:pt x="149225" y="0"/>
                      <a:pt x="174625" y="7408"/>
                    </a:cubicBezTo>
                    <a:cubicBezTo>
                      <a:pt x="200025" y="14816"/>
                      <a:pt x="232304" y="24871"/>
                      <a:pt x="257175" y="61383"/>
                    </a:cubicBezTo>
                    <a:cubicBezTo>
                      <a:pt x="282046" y="97895"/>
                      <a:pt x="304271" y="129116"/>
                      <a:pt x="323850" y="226483"/>
                    </a:cubicBezTo>
                    <a:cubicBezTo>
                      <a:pt x="343429" y="323850"/>
                      <a:pt x="364067" y="548216"/>
                      <a:pt x="374650" y="645583"/>
                    </a:cubicBezTo>
                    <a:cubicBezTo>
                      <a:pt x="385233" y="742950"/>
                      <a:pt x="411163" y="788987"/>
                      <a:pt x="387350" y="810683"/>
                    </a:cubicBezTo>
                    <a:cubicBezTo>
                      <a:pt x="363537" y="832379"/>
                      <a:pt x="270933" y="827616"/>
                      <a:pt x="231775" y="775758"/>
                    </a:cubicBezTo>
                    <a:cubicBezTo>
                      <a:pt x="192617" y="723900"/>
                      <a:pt x="166688" y="586846"/>
                      <a:pt x="152400" y="499533"/>
                    </a:cubicBezTo>
                    <a:cubicBezTo>
                      <a:pt x="138113" y="412221"/>
                      <a:pt x="143404" y="312472"/>
                      <a:pt x="146050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0" name="フリーフォーム 97"/>
              <p:cNvSpPr>
                <a:spLocks noChangeArrowheads="1"/>
              </p:cNvSpPr>
              <p:nvPr/>
            </p:nvSpPr>
            <p:spPr bwMode="auto">
              <a:xfrm rot="19804557" flipH="1">
                <a:off x="3050853" y="5353477"/>
                <a:ext cx="404499" cy="682445"/>
              </a:xfrm>
              <a:custGeom>
                <a:avLst/>
                <a:gdLst>
                  <a:gd name="T0" fmla="*/ 0 w 492126"/>
                  <a:gd name="T1" fmla="*/ 278326 h 832379"/>
                  <a:gd name="T2" fmla="*/ 54652 w 492126"/>
                  <a:gd name="T3" fmla="*/ 122906 h 832379"/>
                  <a:gd name="T4" fmla="*/ 93231 w 492126"/>
                  <a:gd name="T5" fmla="*/ 39301 h 832379"/>
                  <a:gd name="T6" fmla="*/ 125379 w 492126"/>
                  <a:gd name="T7" fmla="*/ 11433 h 832379"/>
                  <a:gd name="T8" fmla="*/ 172530 w 492126"/>
                  <a:gd name="T9" fmla="*/ 5002 h 832379"/>
                  <a:gd name="T10" fmla="*/ 228254 w 492126"/>
                  <a:gd name="T11" fmla="*/ 41445 h 832379"/>
                  <a:gd name="T12" fmla="*/ 273261 w 492126"/>
                  <a:gd name="T13" fmla="*/ 152919 h 832379"/>
                  <a:gd name="T14" fmla="*/ 307553 w 492126"/>
                  <a:gd name="T15" fmla="*/ 435889 h 832379"/>
                  <a:gd name="T16" fmla="*/ 316126 w 492126"/>
                  <a:gd name="T17" fmla="*/ 547362 h 832379"/>
                  <a:gd name="T18" fmla="*/ 211108 w 492126"/>
                  <a:gd name="T19" fmla="*/ 523782 h 832379"/>
                  <a:gd name="T20" fmla="*/ 157528 w 492126"/>
                  <a:gd name="T21" fmla="*/ 337278 h 832379"/>
                  <a:gd name="T22" fmla="*/ 153240 w 492126"/>
                  <a:gd name="T23" fmla="*/ 170068 h 83237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2126"/>
                  <a:gd name="T37" fmla="*/ 0 h 832379"/>
                  <a:gd name="T38" fmla="*/ 492126 w 492126"/>
                  <a:gd name="T39" fmla="*/ 832379 h 83237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2126" h="832379">
                    <a:moveTo>
                      <a:pt x="0" y="412221"/>
                    </a:moveTo>
                    <a:cubicBezTo>
                      <a:pt x="38894" y="273050"/>
                      <a:pt x="57944" y="241035"/>
                      <a:pt x="80963" y="182033"/>
                    </a:cubicBezTo>
                    <a:cubicBezTo>
                      <a:pt x="103982" y="123031"/>
                      <a:pt x="120651" y="85725"/>
                      <a:pt x="138113" y="58208"/>
                    </a:cubicBezTo>
                    <a:cubicBezTo>
                      <a:pt x="155576" y="30691"/>
                      <a:pt x="166159" y="25400"/>
                      <a:pt x="185738" y="16933"/>
                    </a:cubicBezTo>
                    <a:cubicBezTo>
                      <a:pt x="205317" y="8466"/>
                      <a:pt x="230188" y="0"/>
                      <a:pt x="255588" y="7408"/>
                    </a:cubicBezTo>
                    <a:cubicBezTo>
                      <a:pt x="280988" y="14816"/>
                      <a:pt x="313267" y="24871"/>
                      <a:pt x="338138" y="61383"/>
                    </a:cubicBezTo>
                    <a:cubicBezTo>
                      <a:pt x="363009" y="97895"/>
                      <a:pt x="385234" y="129116"/>
                      <a:pt x="404813" y="226483"/>
                    </a:cubicBezTo>
                    <a:cubicBezTo>
                      <a:pt x="424392" y="323850"/>
                      <a:pt x="445030" y="548216"/>
                      <a:pt x="455613" y="645583"/>
                    </a:cubicBezTo>
                    <a:cubicBezTo>
                      <a:pt x="466196" y="742950"/>
                      <a:pt x="492126" y="788987"/>
                      <a:pt x="468313" y="810683"/>
                    </a:cubicBezTo>
                    <a:cubicBezTo>
                      <a:pt x="444500" y="832379"/>
                      <a:pt x="351896" y="827616"/>
                      <a:pt x="312738" y="775758"/>
                    </a:cubicBezTo>
                    <a:cubicBezTo>
                      <a:pt x="273580" y="723900"/>
                      <a:pt x="247651" y="586846"/>
                      <a:pt x="233363" y="499533"/>
                    </a:cubicBezTo>
                    <a:cubicBezTo>
                      <a:pt x="219076" y="412221"/>
                      <a:pt x="224367" y="312472"/>
                      <a:pt x="227013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1" name="フリーフォーム 176"/>
              <p:cNvSpPr/>
              <p:nvPr/>
            </p:nvSpPr>
            <p:spPr>
              <a:xfrm>
                <a:off x="2173296" y="3333582"/>
                <a:ext cx="2094483" cy="589851"/>
              </a:xfrm>
              <a:custGeom>
                <a:avLst/>
                <a:gdLst>
                  <a:gd name="connsiteX0" fmla="*/ 472017 w 2459567"/>
                  <a:gd name="connsiteY0" fmla="*/ 127000 h 736600"/>
                  <a:gd name="connsiteX1" fmla="*/ 141817 w 2459567"/>
                  <a:gd name="connsiteY1" fmla="*/ 508000 h 736600"/>
                  <a:gd name="connsiteX2" fmla="*/ 40217 w 2459567"/>
                  <a:gd name="connsiteY2" fmla="*/ 723900 h 736600"/>
                  <a:gd name="connsiteX3" fmla="*/ 383117 w 2459567"/>
                  <a:gd name="connsiteY3" fmla="*/ 584200 h 736600"/>
                  <a:gd name="connsiteX4" fmla="*/ 1475317 w 2459567"/>
                  <a:gd name="connsiteY4" fmla="*/ 508000 h 736600"/>
                  <a:gd name="connsiteX5" fmla="*/ 2326217 w 2459567"/>
                  <a:gd name="connsiteY5" fmla="*/ 711200 h 736600"/>
                  <a:gd name="connsiteX6" fmla="*/ 2275417 w 2459567"/>
                  <a:gd name="connsiteY6" fmla="*/ 482600 h 736600"/>
                  <a:gd name="connsiteX7" fmla="*/ 1818217 w 2459567"/>
                  <a:gd name="connsiteY7" fmla="*/ 76200 h 736600"/>
                  <a:gd name="connsiteX8" fmla="*/ 1576917 w 2459567"/>
                  <a:gd name="connsiteY8" fmla="*/ 25400 h 736600"/>
                  <a:gd name="connsiteX9" fmla="*/ 472017 w 2459567"/>
                  <a:gd name="connsiteY9" fmla="*/ 127000 h 736600"/>
                  <a:gd name="connsiteX0" fmla="*/ 535517 w 2523067"/>
                  <a:gd name="connsiteY0" fmla="*/ 127000 h 715433"/>
                  <a:gd name="connsiteX1" fmla="*/ 205317 w 2523067"/>
                  <a:gd name="connsiteY1" fmla="*/ 508000 h 715433"/>
                  <a:gd name="connsiteX2" fmla="*/ 40217 w 2523067"/>
                  <a:gd name="connsiteY2" fmla="*/ 615950 h 715433"/>
                  <a:gd name="connsiteX3" fmla="*/ 446617 w 2523067"/>
                  <a:gd name="connsiteY3" fmla="*/ 584200 h 715433"/>
                  <a:gd name="connsiteX4" fmla="*/ 1538817 w 2523067"/>
                  <a:gd name="connsiteY4" fmla="*/ 508000 h 715433"/>
                  <a:gd name="connsiteX5" fmla="*/ 2389717 w 2523067"/>
                  <a:gd name="connsiteY5" fmla="*/ 711200 h 715433"/>
                  <a:gd name="connsiteX6" fmla="*/ 2338917 w 2523067"/>
                  <a:gd name="connsiteY6" fmla="*/ 482600 h 715433"/>
                  <a:gd name="connsiteX7" fmla="*/ 1881717 w 2523067"/>
                  <a:gd name="connsiteY7" fmla="*/ 76200 h 715433"/>
                  <a:gd name="connsiteX8" fmla="*/ 1640417 w 2523067"/>
                  <a:gd name="connsiteY8" fmla="*/ 25400 h 715433"/>
                  <a:gd name="connsiteX9" fmla="*/ 535517 w 2523067"/>
                  <a:gd name="connsiteY9" fmla="*/ 127000 h 715433"/>
                  <a:gd name="connsiteX0" fmla="*/ 528108 w 2515658"/>
                  <a:gd name="connsiteY0" fmla="*/ 1270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528108 w 2515658"/>
                  <a:gd name="connsiteY9" fmla="*/ 127000 h 715433"/>
                  <a:gd name="connsiteX0" fmla="*/ 617008 w 2515658"/>
                  <a:gd name="connsiteY0" fmla="*/ 1016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617008 w 2515658"/>
                  <a:gd name="connsiteY9" fmla="*/ 101600 h 715433"/>
                  <a:gd name="connsiteX0" fmla="*/ 648758 w 2547408"/>
                  <a:gd name="connsiteY0" fmla="*/ 101600 h 715433"/>
                  <a:gd name="connsiteX1" fmla="*/ 274108 w 2547408"/>
                  <a:gd name="connsiteY1" fmla="*/ 336550 h 715433"/>
                  <a:gd name="connsiteX2" fmla="*/ 32808 w 2547408"/>
                  <a:gd name="connsiteY2" fmla="*/ 533400 h 715433"/>
                  <a:gd name="connsiteX3" fmla="*/ 470958 w 2547408"/>
                  <a:gd name="connsiteY3" fmla="*/ 584200 h 715433"/>
                  <a:gd name="connsiteX4" fmla="*/ 1563158 w 2547408"/>
                  <a:gd name="connsiteY4" fmla="*/ 508000 h 715433"/>
                  <a:gd name="connsiteX5" fmla="*/ 2414058 w 2547408"/>
                  <a:gd name="connsiteY5" fmla="*/ 711200 h 715433"/>
                  <a:gd name="connsiteX6" fmla="*/ 2363258 w 2547408"/>
                  <a:gd name="connsiteY6" fmla="*/ 482600 h 715433"/>
                  <a:gd name="connsiteX7" fmla="*/ 1906058 w 2547408"/>
                  <a:gd name="connsiteY7" fmla="*/ 76200 h 715433"/>
                  <a:gd name="connsiteX8" fmla="*/ 1664758 w 2547408"/>
                  <a:gd name="connsiteY8" fmla="*/ 25400 h 715433"/>
                  <a:gd name="connsiteX9" fmla="*/ 648758 w 2547408"/>
                  <a:gd name="connsiteY9" fmla="*/ 101600 h 715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47408" h="715433">
                    <a:moveTo>
                      <a:pt x="648758" y="101600"/>
                    </a:moveTo>
                    <a:cubicBezTo>
                      <a:pt x="416983" y="153458"/>
                      <a:pt x="376766" y="264583"/>
                      <a:pt x="274108" y="336550"/>
                    </a:cubicBezTo>
                    <a:cubicBezTo>
                      <a:pt x="171450" y="408517"/>
                      <a:pt x="0" y="492125"/>
                      <a:pt x="32808" y="533400"/>
                    </a:cubicBezTo>
                    <a:cubicBezTo>
                      <a:pt x="65616" y="574675"/>
                      <a:pt x="215900" y="588433"/>
                      <a:pt x="470958" y="584200"/>
                    </a:cubicBezTo>
                    <a:cubicBezTo>
                      <a:pt x="726016" y="579967"/>
                      <a:pt x="1239308" y="486833"/>
                      <a:pt x="1563158" y="508000"/>
                    </a:cubicBezTo>
                    <a:cubicBezTo>
                      <a:pt x="1887008" y="529167"/>
                      <a:pt x="2280708" y="715433"/>
                      <a:pt x="2414058" y="711200"/>
                    </a:cubicBezTo>
                    <a:cubicBezTo>
                      <a:pt x="2547408" y="706967"/>
                      <a:pt x="2447925" y="588433"/>
                      <a:pt x="2363258" y="482600"/>
                    </a:cubicBezTo>
                    <a:cubicBezTo>
                      <a:pt x="2278591" y="376767"/>
                      <a:pt x="2022475" y="152400"/>
                      <a:pt x="1906058" y="76200"/>
                    </a:cubicBezTo>
                    <a:cubicBezTo>
                      <a:pt x="1789641" y="0"/>
                      <a:pt x="1874308" y="21167"/>
                      <a:pt x="1664758" y="25400"/>
                    </a:cubicBezTo>
                    <a:cubicBezTo>
                      <a:pt x="1455208" y="29633"/>
                      <a:pt x="880533" y="49742"/>
                      <a:pt x="648758" y="101600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2" name="フリーフォーム 177"/>
              <p:cNvSpPr/>
              <p:nvPr/>
            </p:nvSpPr>
            <p:spPr>
              <a:xfrm>
                <a:off x="2642927" y="2249903"/>
                <a:ext cx="1737973" cy="1165984"/>
              </a:xfrm>
              <a:custGeom>
                <a:avLst/>
                <a:gdLst>
                  <a:gd name="connsiteX0" fmla="*/ 0 w 2112433"/>
                  <a:gd name="connsiteY0" fmla="*/ 1420283 h 1420283"/>
                  <a:gd name="connsiteX1" fmla="*/ 279400 w 2112433"/>
                  <a:gd name="connsiteY1" fmla="*/ 1001183 h 1420283"/>
                  <a:gd name="connsiteX2" fmla="*/ 1244600 w 2112433"/>
                  <a:gd name="connsiteY2" fmla="*/ 162983 h 1420283"/>
                  <a:gd name="connsiteX3" fmla="*/ 2032000 w 2112433"/>
                  <a:gd name="connsiteY3" fmla="*/ 23283 h 1420283"/>
                  <a:gd name="connsiteX4" fmla="*/ 1727200 w 2112433"/>
                  <a:gd name="connsiteY4" fmla="*/ 239183 h 1420283"/>
                  <a:gd name="connsiteX5" fmla="*/ 1270000 w 2112433"/>
                  <a:gd name="connsiteY5" fmla="*/ 975783 h 1420283"/>
                  <a:gd name="connsiteX6" fmla="*/ 1206500 w 2112433"/>
                  <a:gd name="connsiteY6" fmla="*/ 1331383 h 1420283"/>
                  <a:gd name="connsiteX7" fmla="*/ 965200 w 2112433"/>
                  <a:gd name="connsiteY7" fmla="*/ 1356783 h 1420283"/>
                  <a:gd name="connsiteX8" fmla="*/ 0 w 2112433"/>
                  <a:gd name="connsiteY8" fmla="*/ 1420283 h 1420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12433" h="1420283">
                    <a:moveTo>
                      <a:pt x="0" y="1420283"/>
                    </a:moveTo>
                    <a:cubicBezTo>
                      <a:pt x="35983" y="1315508"/>
                      <a:pt x="71967" y="1210733"/>
                      <a:pt x="279400" y="1001183"/>
                    </a:cubicBezTo>
                    <a:cubicBezTo>
                      <a:pt x="486833" y="791633"/>
                      <a:pt x="952500" y="325966"/>
                      <a:pt x="1244600" y="162983"/>
                    </a:cubicBezTo>
                    <a:cubicBezTo>
                      <a:pt x="1536700" y="0"/>
                      <a:pt x="1951567" y="10583"/>
                      <a:pt x="2032000" y="23283"/>
                    </a:cubicBezTo>
                    <a:cubicBezTo>
                      <a:pt x="2112433" y="35983"/>
                      <a:pt x="1854200" y="80433"/>
                      <a:pt x="1727200" y="239183"/>
                    </a:cubicBezTo>
                    <a:cubicBezTo>
                      <a:pt x="1600200" y="397933"/>
                      <a:pt x="1356783" y="793750"/>
                      <a:pt x="1270000" y="975783"/>
                    </a:cubicBezTo>
                    <a:cubicBezTo>
                      <a:pt x="1183217" y="1157816"/>
                      <a:pt x="1257300" y="1267883"/>
                      <a:pt x="1206500" y="1331383"/>
                    </a:cubicBezTo>
                    <a:cubicBezTo>
                      <a:pt x="1155700" y="1394883"/>
                      <a:pt x="965200" y="1356783"/>
                      <a:pt x="965200" y="1356783"/>
                    </a:cubicBezTo>
                    <a:lnTo>
                      <a:pt x="0" y="1420283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3" name="フリーフォーム 178"/>
              <p:cNvSpPr/>
              <p:nvPr/>
            </p:nvSpPr>
            <p:spPr>
              <a:xfrm>
                <a:off x="2584650" y="3254706"/>
                <a:ext cx="1155223" cy="192044"/>
              </a:xfrm>
              <a:custGeom>
                <a:avLst/>
                <a:gdLst>
                  <a:gd name="connsiteX0" fmla="*/ 43392 w 1343025"/>
                  <a:gd name="connsiteY0" fmla="*/ 131233 h 281516"/>
                  <a:gd name="connsiteX1" fmla="*/ 75142 w 1343025"/>
                  <a:gd name="connsiteY1" fmla="*/ 270933 h 281516"/>
                  <a:gd name="connsiteX2" fmla="*/ 494242 w 1343025"/>
                  <a:gd name="connsiteY2" fmla="*/ 194733 h 281516"/>
                  <a:gd name="connsiteX3" fmla="*/ 1072092 w 1343025"/>
                  <a:gd name="connsiteY3" fmla="*/ 188383 h 281516"/>
                  <a:gd name="connsiteX4" fmla="*/ 1300692 w 1343025"/>
                  <a:gd name="connsiteY4" fmla="*/ 162983 h 281516"/>
                  <a:gd name="connsiteX5" fmla="*/ 1326092 w 1343025"/>
                  <a:gd name="connsiteY5" fmla="*/ 93133 h 281516"/>
                  <a:gd name="connsiteX6" fmla="*/ 1300692 w 1343025"/>
                  <a:gd name="connsiteY6" fmla="*/ 16933 h 281516"/>
                  <a:gd name="connsiteX7" fmla="*/ 1072092 w 1343025"/>
                  <a:gd name="connsiteY7" fmla="*/ 10583 h 281516"/>
                  <a:gd name="connsiteX8" fmla="*/ 208492 w 1343025"/>
                  <a:gd name="connsiteY8" fmla="*/ 80433 h 281516"/>
                  <a:gd name="connsiteX9" fmla="*/ 43392 w 1343025"/>
                  <a:gd name="connsiteY9" fmla="*/ 131233 h 281516"/>
                  <a:gd name="connsiteX0" fmla="*/ 62442 w 1362075"/>
                  <a:gd name="connsiteY0" fmla="*/ 131233 h 237066"/>
                  <a:gd name="connsiteX1" fmla="*/ 75142 w 1362075"/>
                  <a:gd name="connsiteY1" fmla="*/ 226483 h 237066"/>
                  <a:gd name="connsiteX2" fmla="*/ 513292 w 1362075"/>
                  <a:gd name="connsiteY2" fmla="*/ 194733 h 237066"/>
                  <a:gd name="connsiteX3" fmla="*/ 1091142 w 1362075"/>
                  <a:gd name="connsiteY3" fmla="*/ 188383 h 237066"/>
                  <a:gd name="connsiteX4" fmla="*/ 1319742 w 1362075"/>
                  <a:gd name="connsiteY4" fmla="*/ 162983 h 237066"/>
                  <a:gd name="connsiteX5" fmla="*/ 1345142 w 1362075"/>
                  <a:gd name="connsiteY5" fmla="*/ 93133 h 237066"/>
                  <a:gd name="connsiteX6" fmla="*/ 1319742 w 1362075"/>
                  <a:gd name="connsiteY6" fmla="*/ 16933 h 237066"/>
                  <a:gd name="connsiteX7" fmla="*/ 1091142 w 1362075"/>
                  <a:gd name="connsiteY7" fmla="*/ 10583 h 237066"/>
                  <a:gd name="connsiteX8" fmla="*/ 227542 w 1362075"/>
                  <a:gd name="connsiteY8" fmla="*/ 80433 h 237066"/>
                  <a:gd name="connsiteX9" fmla="*/ 62442 w 1362075"/>
                  <a:gd name="connsiteY9" fmla="*/ 131233 h 237066"/>
                  <a:gd name="connsiteX0" fmla="*/ 62442 w 1362075"/>
                  <a:gd name="connsiteY0" fmla="*/ 129117 h 234950"/>
                  <a:gd name="connsiteX1" fmla="*/ 75142 w 1362075"/>
                  <a:gd name="connsiteY1" fmla="*/ 224367 h 234950"/>
                  <a:gd name="connsiteX2" fmla="*/ 513292 w 1362075"/>
                  <a:gd name="connsiteY2" fmla="*/ 192617 h 234950"/>
                  <a:gd name="connsiteX3" fmla="*/ 1091142 w 1362075"/>
                  <a:gd name="connsiteY3" fmla="*/ 186267 h 234950"/>
                  <a:gd name="connsiteX4" fmla="*/ 1319742 w 1362075"/>
                  <a:gd name="connsiteY4" fmla="*/ 160867 h 234950"/>
                  <a:gd name="connsiteX5" fmla="*/ 1345142 w 1362075"/>
                  <a:gd name="connsiteY5" fmla="*/ 91017 h 234950"/>
                  <a:gd name="connsiteX6" fmla="*/ 1307042 w 1362075"/>
                  <a:gd name="connsiteY6" fmla="*/ 27517 h 234950"/>
                  <a:gd name="connsiteX7" fmla="*/ 1091142 w 1362075"/>
                  <a:gd name="connsiteY7" fmla="*/ 8467 h 234950"/>
                  <a:gd name="connsiteX8" fmla="*/ 227542 w 1362075"/>
                  <a:gd name="connsiteY8" fmla="*/ 78317 h 234950"/>
                  <a:gd name="connsiteX9" fmla="*/ 62442 w 1362075"/>
                  <a:gd name="connsiteY9" fmla="*/ 129117 h 234950"/>
                  <a:gd name="connsiteX0" fmla="*/ 62442 w 1381125"/>
                  <a:gd name="connsiteY0" fmla="*/ 129117 h 234950"/>
                  <a:gd name="connsiteX1" fmla="*/ 75142 w 1381125"/>
                  <a:gd name="connsiteY1" fmla="*/ 224367 h 234950"/>
                  <a:gd name="connsiteX2" fmla="*/ 513292 w 1381125"/>
                  <a:gd name="connsiteY2" fmla="*/ 192617 h 234950"/>
                  <a:gd name="connsiteX3" fmla="*/ 1091142 w 1381125"/>
                  <a:gd name="connsiteY3" fmla="*/ 186267 h 234950"/>
                  <a:gd name="connsiteX4" fmla="*/ 1345142 w 1381125"/>
                  <a:gd name="connsiteY4" fmla="*/ 91017 h 234950"/>
                  <a:gd name="connsiteX5" fmla="*/ 1307042 w 1381125"/>
                  <a:gd name="connsiteY5" fmla="*/ 27517 h 234950"/>
                  <a:gd name="connsiteX6" fmla="*/ 1091142 w 1381125"/>
                  <a:gd name="connsiteY6" fmla="*/ 8467 h 234950"/>
                  <a:gd name="connsiteX7" fmla="*/ 227542 w 1381125"/>
                  <a:gd name="connsiteY7" fmla="*/ 78317 h 234950"/>
                  <a:gd name="connsiteX8" fmla="*/ 62442 w 1381125"/>
                  <a:gd name="connsiteY8" fmla="*/ 129117 h 234950"/>
                  <a:gd name="connsiteX0" fmla="*/ 62442 w 1400175"/>
                  <a:gd name="connsiteY0" fmla="*/ 129117 h 234950"/>
                  <a:gd name="connsiteX1" fmla="*/ 75142 w 1400175"/>
                  <a:gd name="connsiteY1" fmla="*/ 224367 h 234950"/>
                  <a:gd name="connsiteX2" fmla="*/ 513292 w 1400175"/>
                  <a:gd name="connsiteY2" fmla="*/ 192617 h 234950"/>
                  <a:gd name="connsiteX3" fmla="*/ 1091142 w 1400175"/>
                  <a:gd name="connsiteY3" fmla="*/ 186267 h 234950"/>
                  <a:gd name="connsiteX4" fmla="*/ 1364192 w 1400175"/>
                  <a:gd name="connsiteY4" fmla="*/ 141817 h 234950"/>
                  <a:gd name="connsiteX5" fmla="*/ 1307042 w 1400175"/>
                  <a:gd name="connsiteY5" fmla="*/ 27517 h 234950"/>
                  <a:gd name="connsiteX6" fmla="*/ 1091142 w 1400175"/>
                  <a:gd name="connsiteY6" fmla="*/ 8467 h 234950"/>
                  <a:gd name="connsiteX7" fmla="*/ 227542 w 1400175"/>
                  <a:gd name="connsiteY7" fmla="*/ 78317 h 234950"/>
                  <a:gd name="connsiteX8" fmla="*/ 62442 w 1400175"/>
                  <a:gd name="connsiteY8" fmla="*/ 129117 h 234950"/>
                  <a:gd name="connsiteX0" fmla="*/ 62442 w 1407584"/>
                  <a:gd name="connsiteY0" fmla="*/ 129117 h 234950"/>
                  <a:gd name="connsiteX1" fmla="*/ 75142 w 1407584"/>
                  <a:gd name="connsiteY1" fmla="*/ 224367 h 234950"/>
                  <a:gd name="connsiteX2" fmla="*/ 513292 w 1407584"/>
                  <a:gd name="connsiteY2" fmla="*/ 192617 h 234950"/>
                  <a:gd name="connsiteX3" fmla="*/ 1046692 w 1407584"/>
                  <a:gd name="connsiteY3" fmla="*/ 154517 h 234950"/>
                  <a:gd name="connsiteX4" fmla="*/ 1364192 w 1407584"/>
                  <a:gd name="connsiteY4" fmla="*/ 141817 h 234950"/>
                  <a:gd name="connsiteX5" fmla="*/ 1307042 w 1407584"/>
                  <a:gd name="connsiteY5" fmla="*/ 27517 h 234950"/>
                  <a:gd name="connsiteX6" fmla="*/ 1091142 w 1407584"/>
                  <a:gd name="connsiteY6" fmla="*/ 8467 h 234950"/>
                  <a:gd name="connsiteX7" fmla="*/ 227542 w 1407584"/>
                  <a:gd name="connsiteY7" fmla="*/ 78317 h 234950"/>
                  <a:gd name="connsiteX8" fmla="*/ 62442 w 1407584"/>
                  <a:gd name="connsiteY8" fmla="*/ 129117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07584" h="234950">
                    <a:moveTo>
                      <a:pt x="62442" y="129117"/>
                    </a:moveTo>
                    <a:cubicBezTo>
                      <a:pt x="37042" y="153459"/>
                      <a:pt x="0" y="213784"/>
                      <a:pt x="75142" y="224367"/>
                    </a:cubicBezTo>
                    <a:cubicBezTo>
                      <a:pt x="150284" y="234950"/>
                      <a:pt x="351367" y="204259"/>
                      <a:pt x="513292" y="192617"/>
                    </a:cubicBezTo>
                    <a:lnTo>
                      <a:pt x="1046692" y="154517"/>
                    </a:lnTo>
                    <a:cubicBezTo>
                      <a:pt x="1188509" y="146050"/>
                      <a:pt x="1320800" y="162984"/>
                      <a:pt x="1364192" y="141817"/>
                    </a:cubicBezTo>
                    <a:cubicBezTo>
                      <a:pt x="1407584" y="120650"/>
                      <a:pt x="1352550" y="49742"/>
                      <a:pt x="1307042" y="27517"/>
                    </a:cubicBezTo>
                    <a:cubicBezTo>
                      <a:pt x="1261534" y="5292"/>
                      <a:pt x="1271059" y="0"/>
                      <a:pt x="1091142" y="8467"/>
                    </a:cubicBezTo>
                    <a:cubicBezTo>
                      <a:pt x="911225" y="16934"/>
                      <a:pt x="402167" y="58209"/>
                      <a:pt x="227542" y="78317"/>
                    </a:cubicBezTo>
                    <a:cubicBezTo>
                      <a:pt x="52917" y="98425"/>
                      <a:pt x="87842" y="104775"/>
                      <a:pt x="62442" y="129117"/>
                    </a:cubicBezTo>
                    <a:close/>
                  </a:path>
                </a:pathLst>
              </a:custGeom>
              <a:solidFill>
                <a:srgbClr val="FF996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64" name="グループ化 150"/>
              <p:cNvGrpSpPr>
                <a:grpSpLocks/>
              </p:cNvGrpSpPr>
              <p:nvPr/>
            </p:nvGrpSpPr>
            <p:grpSpPr bwMode="auto">
              <a:xfrm>
                <a:off x="3422090" y="2664063"/>
                <a:ext cx="367170" cy="1002262"/>
                <a:chOff x="3208079" y="2424112"/>
                <a:chExt cx="446874" cy="1219829"/>
              </a:xfrm>
            </p:grpSpPr>
            <p:sp>
              <p:nvSpPr>
                <p:cNvPr id="69" name="Freeform 264"/>
                <p:cNvSpPr>
                  <a:spLocks/>
                </p:cNvSpPr>
                <p:nvPr/>
              </p:nvSpPr>
              <p:spPr bwMode="auto">
                <a:xfrm>
                  <a:off x="3206841" y="2491858"/>
                  <a:ext cx="446414" cy="1151968"/>
                </a:xfrm>
                <a:custGeom>
                  <a:avLst/>
                  <a:gdLst>
                    <a:gd name="T0" fmla="*/ 0 w 369"/>
                    <a:gd name="T1" fmla="*/ 805581751 h 1128"/>
                    <a:gd name="T2" fmla="*/ 82130355 w 369"/>
                    <a:gd name="T3" fmla="*/ 552727940 h 1128"/>
                    <a:gd name="T4" fmla="*/ 136395875 w 369"/>
                    <a:gd name="T5" fmla="*/ 275841636 h 1128"/>
                    <a:gd name="T6" fmla="*/ 197994247 w 369"/>
                    <a:gd name="T7" fmla="*/ 11493401 h 1128"/>
                    <a:gd name="T8" fmla="*/ 485450489 w 369"/>
                    <a:gd name="T9" fmla="*/ 208970564 h 1128"/>
                    <a:gd name="T10" fmla="*/ 595446889 w 369"/>
                    <a:gd name="T11" fmla="*/ 434658897 h 1128"/>
                    <a:gd name="T12" fmla="*/ 508916824 w 369"/>
                    <a:gd name="T13" fmla="*/ 679155357 h 1128"/>
                    <a:gd name="T14" fmla="*/ 322656349 w 369"/>
                    <a:gd name="T15" fmla="*/ 927829470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0" name="Freeform 265"/>
                <p:cNvSpPr>
                  <a:spLocks/>
                </p:cNvSpPr>
                <p:nvPr/>
              </p:nvSpPr>
              <p:spPr bwMode="auto">
                <a:xfrm rot="-4090272">
                  <a:off x="3300686" y="2423018"/>
                  <a:ext cx="133561" cy="137680"/>
                </a:xfrm>
                <a:custGeom>
                  <a:avLst/>
                  <a:gdLst>
                    <a:gd name="T0" fmla="*/ 0 w 78"/>
                    <a:gd name="T1" fmla="*/ 437879528 h 68"/>
                    <a:gd name="T2" fmla="*/ 349206316 w 78"/>
                    <a:gd name="T3" fmla="*/ 0 h 68"/>
                    <a:gd name="T4" fmla="*/ 223022190 w 78"/>
                    <a:gd name="T5" fmla="*/ 516367445 h 68"/>
                    <a:gd name="T6" fmla="*/ 507669226 w 78"/>
                    <a:gd name="T7" fmla="*/ 437879528 h 68"/>
                    <a:gd name="T8" fmla="*/ 143790735 w 78"/>
                    <a:gd name="T9" fmla="*/ 875759057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1" name="Freeform 266"/>
                <p:cNvSpPr>
                  <a:spLocks/>
                </p:cNvSpPr>
                <p:nvPr/>
              </p:nvSpPr>
              <p:spPr bwMode="auto">
                <a:xfrm>
                  <a:off x="3332004" y="2696375"/>
                  <a:ext cx="262842" cy="876497"/>
                </a:xfrm>
                <a:custGeom>
                  <a:avLst/>
                  <a:gdLst>
                    <a:gd name="T0" fmla="*/ 89324045 w 258"/>
                    <a:gd name="T1" fmla="*/ 8349901 h 858"/>
                    <a:gd name="T2" fmla="*/ 52105779 w 258"/>
                    <a:gd name="T3" fmla="*/ 298514313 h 858"/>
                    <a:gd name="T4" fmla="*/ 12760136 w 258"/>
                    <a:gd name="T5" fmla="*/ 641910491 h 858"/>
                    <a:gd name="T6" fmla="*/ 12760136 w 258"/>
                    <a:gd name="T7" fmla="*/ 678442456 h 858"/>
                    <a:gd name="T8" fmla="*/ 89324045 w 258"/>
                    <a:gd name="T9" fmla="*/ 566760364 h 858"/>
                    <a:gd name="T10" fmla="*/ 205233598 w 258"/>
                    <a:gd name="T11" fmla="*/ 306865235 h 858"/>
                    <a:gd name="T12" fmla="*/ 175458572 w 258"/>
                    <a:gd name="T13" fmla="*/ 145082717 h 858"/>
                    <a:gd name="T14" fmla="*/ 89324045 w 258"/>
                    <a:gd name="T15" fmla="*/ 8349901 h 8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8"/>
                    <a:gd name="T25" fmla="*/ 0 h 858"/>
                    <a:gd name="T26" fmla="*/ 258 w 258"/>
                    <a:gd name="T27" fmla="*/ 858 h 8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8" h="858">
                      <a:moveTo>
                        <a:pt x="105" y="10"/>
                      </a:moveTo>
                      <a:cubicBezTo>
                        <a:pt x="81" y="41"/>
                        <a:pt x="76" y="235"/>
                        <a:pt x="61" y="363"/>
                      </a:cubicBezTo>
                      <a:cubicBezTo>
                        <a:pt x="46" y="491"/>
                        <a:pt x="23" y="704"/>
                        <a:pt x="15" y="781"/>
                      </a:cubicBezTo>
                      <a:cubicBezTo>
                        <a:pt x="7" y="858"/>
                        <a:pt x="0" y="841"/>
                        <a:pt x="15" y="826"/>
                      </a:cubicBezTo>
                      <a:cubicBezTo>
                        <a:pt x="30" y="811"/>
                        <a:pt x="67" y="765"/>
                        <a:pt x="105" y="690"/>
                      </a:cubicBezTo>
                      <a:cubicBezTo>
                        <a:pt x="143" y="615"/>
                        <a:pt x="224" y="458"/>
                        <a:pt x="241" y="373"/>
                      </a:cubicBezTo>
                      <a:cubicBezTo>
                        <a:pt x="258" y="288"/>
                        <a:pt x="228" y="237"/>
                        <a:pt x="205" y="177"/>
                      </a:cubicBezTo>
                      <a:cubicBezTo>
                        <a:pt x="182" y="117"/>
                        <a:pt x="127" y="0"/>
                        <a:pt x="105" y="10"/>
                      </a:cubicBezTo>
                      <a:close/>
                    </a:path>
                  </a:pathLst>
                </a:custGeom>
                <a:solidFill>
                  <a:srgbClr val="DFB9B9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2" name="Freeform 267"/>
                <p:cNvSpPr>
                  <a:spLocks/>
                </p:cNvSpPr>
                <p:nvPr/>
              </p:nvSpPr>
              <p:spPr bwMode="auto">
                <a:xfrm>
                  <a:off x="3507231" y="2650462"/>
                  <a:ext cx="133507" cy="847282"/>
                </a:xfrm>
                <a:custGeom>
                  <a:avLst/>
                  <a:gdLst>
                    <a:gd name="T0" fmla="*/ 62405945 w 131"/>
                    <a:gd name="T1" fmla="*/ 229585252 h 828"/>
                    <a:gd name="T2" fmla="*/ 55125200 w 131"/>
                    <a:gd name="T3" fmla="*/ 388933163 h 828"/>
                    <a:gd name="T4" fmla="*/ 20801982 w 131"/>
                    <a:gd name="T5" fmla="*/ 572391469 h 828"/>
                    <a:gd name="T6" fmla="*/ 9361249 w 131"/>
                    <a:gd name="T7" fmla="*/ 671983530 h 828"/>
                    <a:gd name="T8" fmla="*/ 74887950 w 131"/>
                    <a:gd name="T9" fmla="*/ 485379856 h 828"/>
                    <a:gd name="T10" fmla="*/ 107130664 w 131"/>
                    <a:gd name="T11" fmla="*/ 284098822 h 828"/>
                    <a:gd name="T12" fmla="*/ 72807446 w 131"/>
                    <a:gd name="T13" fmla="*/ 146767463 h 828"/>
                    <a:gd name="T14" fmla="*/ 2080504 w 131"/>
                    <a:gd name="T15" fmla="*/ 12580449 h 828"/>
                    <a:gd name="T16" fmla="*/ 62405945 w 131"/>
                    <a:gd name="T17" fmla="*/ 229585252 h 8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1"/>
                    <a:gd name="T28" fmla="*/ 0 h 828"/>
                    <a:gd name="T29" fmla="*/ 131 w 131"/>
                    <a:gd name="T30" fmla="*/ 828 h 82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1" h="828">
                      <a:moveTo>
                        <a:pt x="77" y="277"/>
                      </a:moveTo>
                      <a:cubicBezTo>
                        <a:pt x="88" y="353"/>
                        <a:pt x="76" y="400"/>
                        <a:pt x="68" y="469"/>
                      </a:cubicBezTo>
                      <a:cubicBezTo>
                        <a:pt x="60" y="538"/>
                        <a:pt x="35" y="634"/>
                        <a:pt x="26" y="691"/>
                      </a:cubicBezTo>
                      <a:cubicBezTo>
                        <a:pt x="17" y="748"/>
                        <a:pt x="0" y="828"/>
                        <a:pt x="11" y="811"/>
                      </a:cubicBezTo>
                      <a:cubicBezTo>
                        <a:pt x="22" y="794"/>
                        <a:pt x="72" y="664"/>
                        <a:pt x="92" y="586"/>
                      </a:cubicBezTo>
                      <a:cubicBezTo>
                        <a:pt x="112" y="508"/>
                        <a:pt x="131" y="411"/>
                        <a:pt x="131" y="343"/>
                      </a:cubicBezTo>
                      <a:cubicBezTo>
                        <a:pt x="131" y="275"/>
                        <a:pt x="110" y="232"/>
                        <a:pt x="89" y="178"/>
                      </a:cubicBezTo>
                      <a:cubicBezTo>
                        <a:pt x="68" y="124"/>
                        <a:pt x="4" y="0"/>
                        <a:pt x="2" y="16"/>
                      </a:cubicBezTo>
                      <a:cubicBezTo>
                        <a:pt x="0" y="32"/>
                        <a:pt x="66" y="201"/>
                        <a:pt x="77" y="27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73" name="Freeform 269"/>
                <p:cNvSpPr>
                  <a:spLocks/>
                </p:cNvSpPr>
                <p:nvPr/>
              </p:nvSpPr>
              <p:spPr bwMode="auto">
                <a:xfrm rot="-486207">
                  <a:off x="3465510" y="3418440"/>
                  <a:ext cx="133507" cy="95999"/>
                </a:xfrm>
                <a:custGeom>
                  <a:avLst/>
                  <a:gdLst>
                    <a:gd name="T0" fmla="*/ 98742385 w 111"/>
                    <a:gd name="T1" fmla="*/ 0 h 97"/>
                    <a:gd name="T2" fmla="*/ 181274349 w 111"/>
                    <a:gd name="T3" fmla="*/ 40675264 h 97"/>
                    <a:gd name="T4" fmla="*/ 67794113 w 111"/>
                    <a:gd name="T5" fmla="*/ 46932447 h 97"/>
                    <a:gd name="T6" fmla="*/ 132639442 w 111"/>
                    <a:gd name="T7" fmla="*/ 77177710 h 97"/>
                    <a:gd name="T8" fmla="*/ 0 w 111"/>
                    <a:gd name="T9" fmla="*/ 79264119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65" name="フリーフォーム 180"/>
              <p:cNvSpPr/>
              <p:nvPr/>
            </p:nvSpPr>
            <p:spPr>
              <a:xfrm>
                <a:off x="3287383" y="3409028"/>
                <a:ext cx="466202" cy="308643"/>
              </a:xfrm>
              <a:custGeom>
                <a:avLst/>
                <a:gdLst>
                  <a:gd name="connsiteX0" fmla="*/ 61383 w 566208"/>
                  <a:gd name="connsiteY0" fmla="*/ 1058 h 371475"/>
                  <a:gd name="connsiteX1" fmla="*/ 270933 w 566208"/>
                  <a:gd name="connsiteY1" fmla="*/ 70908 h 371475"/>
                  <a:gd name="connsiteX2" fmla="*/ 518583 w 566208"/>
                  <a:gd name="connsiteY2" fmla="*/ 147108 h 371475"/>
                  <a:gd name="connsiteX3" fmla="*/ 556683 w 566208"/>
                  <a:gd name="connsiteY3" fmla="*/ 147108 h 371475"/>
                  <a:gd name="connsiteX4" fmla="*/ 512233 w 566208"/>
                  <a:gd name="connsiteY4" fmla="*/ 223308 h 371475"/>
                  <a:gd name="connsiteX5" fmla="*/ 518583 w 566208"/>
                  <a:gd name="connsiteY5" fmla="*/ 318558 h 371475"/>
                  <a:gd name="connsiteX6" fmla="*/ 391583 w 566208"/>
                  <a:gd name="connsiteY6" fmla="*/ 369358 h 371475"/>
                  <a:gd name="connsiteX7" fmla="*/ 182033 w 566208"/>
                  <a:gd name="connsiteY7" fmla="*/ 305858 h 371475"/>
                  <a:gd name="connsiteX8" fmla="*/ 23283 w 566208"/>
                  <a:gd name="connsiteY8" fmla="*/ 204258 h 371475"/>
                  <a:gd name="connsiteX9" fmla="*/ 42333 w 566208"/>
                  <a:gd name="connsiteY9" fmla="*/ 64558 h 371475"/>
                  <a:gd name="connsiteX10" fmla="*/ 61383 w 566208"/>
                  <a:gd name="connsiteY10" fmla="*/ 1058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66208" h="371475">
                    <a:moveTo>
                      <a:pt x="61383" y="1058"/>
                    </a:moveTo>
                    <a:cubicBezTo>
                      <a:pt x="99483" y="2116"/>
                      <a:pt x="194733" y="46566"/>
                      <a:pt x="270933" y="70908"/>
                    </a:cubicBezTo>
                    <a:cubicBezTo>
                      <a:pt x="347133" y="95250"/>
                      <a:pt x="470958" y="134408"/>
                      <a:pt x="518583" y="147108"/>
                    </a:cubicBezTo>
                    <a:cubicBezTo>
                      <a:pt x="566208" y="159808"/>
                      <a:pt x="557741" y="134408"/>
                      <a:pt x="556683" y="147108"/>
                    </a:cubicBezTo>
                    <a:cubicBezTo>
                      <a:pt x="555625" y="159808"/>
                      <a:pt x="518583" y="194733"/>
                      <a:pt x="512233" y="223308"/>
                    </a:cubicBezTo>
                    <a:cubicBezTo>
                      <a:pt x="505883" y="251883"/>
                      <a:pt x="538691" y="294216"/>
                      <a:pt x="518583" y="318558"/>
                    </a:cubicBezTo>
                    <a:cubicBezTo>
                      <a:pt x="498475" y="342900"/>
                      <a:pt x="447675" y="371475"/>
                      <a:pt x="391583" y="369358"/>
                    </a:cubicBezTo>
                    <a:cubicBezTo>
                      <a:pt x="335491" y="367241"/>
                      <a:pt x="243416" y="333375"/>
                      <a:pt x="182033" y="305858"/>
                    </a:cubicBezTo>
                    <a:cubicBezTo>
                      <a:pt x="120650" y="278341"/>
                      <a:pt x="46566" y="244475"/>
                      <a:pt x="23283" y="204258"/>
                    </a:cubicBezTo>
                    <a:cubicBezTo>
                      <a:pt x="0" y="164041"/>
                      <a:pt x="32808" y="98425"/>
                      <a:pt x="42333" y="64558"/>
                    </a:cubicBezTo>
                    <a:cubicBezTo>
                      <a:pt x="51858" y="30691"/>
                      <a:pt x="23283" y="0"/>
                      <a:pt x="61383" y="1058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6" name="フリーフォーム 181"/>
              <p:cNvSpPr/>
              <p:nvPr/>
            </p:nvSpPr>
            <p:spPr>
              <a:xfrm>
                <a:off x="2766333" y="4629882"/>
                <a:ext cx="1539152" cy="1327163"/>
              </a:xfrm>
              <a:custGeom>
                <a:avLst/>
                <a:gdLst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9" fmla="*/ 0 w 825500"/>
                  <a:gd name="connsiteY9" fmla="*/ 32808 h 1118658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177800 w 1050925"/>
                  <a:gd name="connsiteY10" fmla="*/ 32808 h 1180041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82550 w 1050925"/>
                  <a:gd name="connsiteY10" fmla="*/ 559858 h 1180041"/>
                  <a:gd name="connsiteX11" fmla="*/ 177800 w 1050925"/>
                  <a:gd name="connsiteY11" fmla="*/ 32808 h 1180041"/>
                  <a:gd name="connsiteX0" fmla="*/ 177800 w 1089025"/>
                  <a:gd name="connsiteY0" fmla="*/ 32808 h 1423458"/>
                  <a:gd name="connsiteX1" fmla="*/ 273050 w 1089025"/>
                  <a:gd name="connsiteY1" fmla="*/ 39158 h 1423458"/>
                  <a:gd name="connsiteX2" fmla="*/ 387350 w 1089025"/>
                  <a:gd name="connsiteY2" fmla="*/ 147108 h 1423458"/>
                  <a:gd name="connsiteX3" fmla="*/ 590550 w 1089025"/>
                  <a:gd name="connsiteY3" fmla="*/ 45508 h 1423458"/>
                  <a:gd name="connsiteX4" fmla="*/ 666750 w 1089025"/>
                  <a:gd name="connsiteY4" fmla="*/ 20108 h 1423458"/>
                  <a:gd name="connsiteX5" fmla="*/ 825500 w 1089025"/>
                  <a:gd name="connsiteY5" fmla="*/ 166158 h 1423458"/>
                  <a:gd name="connsiteX6" fmla="*/ 857250 w 1089025"/>
                  <a:gd name="connsiteY6" fmla="*/ 731308 h 1423458"/>
                  <a:gd name="connsiteX7" fmla="*/ 882650 w 1089025"/>
                  <a:gd name="connsiteY7" fmla="*/ 959908 h 1423458"/>
                  <a:gd name="connsiteX8" fmla="*/ 1003300 w 1089025"/>
                  <a:gd name="connsiteY8" fmla="*/ 1118658 h 1423458"/>
                  <a:gd name="connsiteX9" fmla="*/ 368300 w 1089025"/>
                  <a:gd name="connsiteY9" fmla="*/ 1423458 h 1423458"/>
                  <a:gd name="connsiteX10" fmla="*/ 0 w 1089025"/>
                  <a:gd name="connsiteY10" fmla="*/ 1036108 h 1423458"/>
                  <a:gd name="connsiteX11" fmla="*/ 82550 w 1089025"/>
                  <a:gd name="connsiteY11" fmla="*/ 559858 h 1423458"/>
                  <a:gd name="connsiteX12" fmla="*/ 177800 w 1089025"/>
                  <a:gd name="connsiteY12" fmla="*/ 32808 h 1423458"/>
                  <a:gd name="connsiteX0" fmla="*/ 225425 w 1136650"/>
                  <a:gd name="connsiteY0" fmla="*/ 32808 h 1423458"/>
                  <a:gd name="connsiteX1" fmla="*/ 320675 w 1136650"/>
                  <a:gd name="connsiteY1" fmla="*/ 39158 h 1423458"/>
                  <a:gd name="connsiteX2" fmla="*/ 434975 w 1136650"/>
                  <a:gd name="connsiteY2" fmla="*/ 147108 h 1423458"/>
                  <a:gd name="connsiteX3" fmla="*/ 638175 w 1136650"/>
                  <a:gd name="connsiteY3" fmla="*/ 45508 h 1423458"/>
                  <a:gd name="connsiteX4" fmla="*/ 714375 w 1136650"/>
                  <a:gd name="connsiteY4" fmla="*/ 20108 h 1423458"/>
                  <a:gd name="connsiteX5" fmla="*/ 873125 w 1136650"/>
                  <a:gd name="connsiteY5" fmla="*/ 166158 h 1423458"/>
                  <a:gd name="connsiteX6" fmla="*/ 904875 w 1136650"/>
                  <a:gd name="connsiteY6" fmla="*/ 731308 h 1423458"/>
                  <a:gd name="connsiteX7" fmla="*/ 930275 w 1136650"/>
                  <a:gd name="connsiteY7" fmla="*/ 959908 h 1423458"/>
                  <a:gd name="connsiteX8" fmla="*/ 1050925 w 1136650"/>
                  <a:gd name="connsiteY8" fmla="*/ 1118658 h 1423458"/>
                  <a:gd name="connsiteX9" fmla="*/ 415925 w 1136650"/>
                  <a:gd name="connsiteY9" fmla="*/ 1423458 h 1423458"/>
                  <a:gd name="connsiteX10" fmla="*/ 47625 w 1136650"/>
                  <a:gd name="connsiteY10" fmla="*/ 1036108 h 1423458"/>
                  <a:gd name="connsiteX11" fmla="*/ 130175 w 1136650"/>
                  <a:gd name="connsiteY11" fmla="*/ 559858 h 1423458"/>
                  <a:gd name="connsiteX12" fmla="*/ 225425 w 1136650"/>
                  <a:gd name="connsiteY12" fmla="*/ 32808 h 1423458"/>
                  <a:gd name="connsiteX0" fmla="*/ 215900 w 1127125"/>
                  <a:gd name="connsiteY0" fmla="*/ 32808 h 1780115"/>
                  <a:gd name="connsiteX1" fmla="*/ 311150 w 1127125"/>
                  <a:gd name="connsiteY1" fmla="*/ 39158 h 1780115"/>
                  <a:gd name="connsiteX2" fmla="*/ 425450 w 1127125"/>
                  <a:gd name="connsiteY2" fmla="*/ 147108 h 1780115"/>
                  <a:gd name="connsiteX3" fmla="*/ 628650 w 1127125"/>
                  <a:gd name="connsiteY3" fmla="*/ 45508 h 1780115"/>
                  <a:gd name="connsiteX4" fmla="*/ 704850 w 1127125"/>
                  <a:gd name="connsiteY4" fmla="*/ 20108 h 1780115"/>
                  <a:gd name="connsiteX5" fmla="*/ 863600 w 1127125"/>
                  <a:gd name="connsiteY5" fmla="*/ 166158 h 1780115"/>
                  <a:gd name="connsiteX6" fmla="*/ 895350 w 1127125"/>
                  <a:gd name="connsiteY6" fmla="*/ 731308 h 1780115"/>
                  <a:gd name="connsiteX7" fmla="*/ 920750 w 1127125"/>
                  <a:gd name="connsiteY7" fmla="*/ 959908 h 1780115"/>
                  <a:gd name="connsiteX8" fmla="*/ 1041400 w 1127125"/>
                  <a:gd name="connsiteY8" fmla="*/ 1118658 h 1780115"/>
                  <a:gd name="connsiteX9" fmla="*/ 406400 w 1127125"/>
                  <a:gd name="connsiteY9" fmla="*/ 1423458 h 1780115"/>
                  <a:gd name="connsiteX10" fmla="*/ 349250 w 1127125"/>
                  <a:gd name="connsiteY10" fmla="*/ 1715557 h 1780115"/>
                  <a:gd name="connsiteX11" fmla="*/ 38100 w 1127125"/>
                  <a:gd name="connsiteY11" fmla="*/ 1036108 h 1780115"/>
                  <a:gd name="connsiteX12" fmla="*/ 120650 w 1127125"/>
                  <a:gd name="connsiteY12" fmla="*/ 559858 h 1780115"/>
                  <a:gd name="connsiteX13" fmla="*/ 215900 w 1127125"/>
                  <a:gd name="connsiteY13" fmla="*/ 32808 h 1780115"/>
                  <a:gd name="connsiteX0" fmla="*/ 215900 w 1670050"/>
                  <a:gd name="connsiteY0" fmla="*/ 32808 h 1762124"/>
                  <a:gd name="connsiteX1" fmla="*/ 311150 w 1670050"/>
                  <a:gd name="connsiteY1" fmla="*/ 39158 h 1762124"/>
                  <a:gd name="connsiteX2" fmla="*/ 425450 w 1670050"/>
                  <a:gd name="connsiteY2" fmla="*/ 147108 h 1762124"/>
                  <a:gd name="connsiteX3" fmla="*/ 628650 w 1670050"/>
                  <a:gd name="connsiteY3" fmla="*/ 45508 h 1762124"/>
                  <a:gd name="connsiteX4" fmla="*/ 704850 w 1670050"/>
                  <a:gd name="connsiteY4" fmla="*/ 20108 h 1762124"/>
                  <a:gd name="connsiteX5" fmla="*/ 863600 w 1670050"/>
                  <a:gd name="connsiteY5" fmla="*/ 166158 h 1762124"/>
                  <a:gd name="connsiteX6" fmla="*/ 895350 w 1670050"/>
                  <a:gd name="connsiteY6" fmla="*/ 731308 h 1762124"/>
                  <a:gd name="connsiteX7" fmla="*/ 920750 w 1670050"/>
                  <a:gd name="connsiteY7" fmla="*/ 959908 h 1762124"/>
                  <a:gd name="connsiteX8" fmla="*/ 1041400 w 1670050"/>
                  <a:gd name="connsiteY8" fmla="*/ 1118658 h 1762124"/>
                  <a:gd name="connsiteX9" fmla="*/ 1670050 w 1670050"/>
                  <a:gd name="connsiteY9" fmla="*/ 1315508 h 1762124"/>
                  <a:gd name="connsiteX10" fmla="*/ 349250 w 1670050"/>
                  <a:gd name="connsiteY10" fmla="*/ 1715557 h 1762124"/>
                  <a:gd name="connsiteX11" fmla="*/ 38100 w 1670050"/>
                  <a:gd name="connsiteY11" fmla="*/ 1036108 h 1762124"/>
                  <a:gd name="connsiteX12" fmla="*/ 120650 w 1670050"/>
                  <a:gd name="connsiteY12" fmla="*/ 559858 h 1762124"/>
                  <a:gd name="connsiteX13" fmla="*/ 215900 w 1670050"/>
                  <a:gd name="connsiteY13" fmla="*/ 32808 h 1762124"/>
                  <a:gd name="connsiteX0" fmla="*/ 240242 w 1694392"/>
                  <a:gd name="connsiteY0" fmla="*/ 32808 h 1622424"/>
                  <a:gd name="connsiteX1" fmla="*/ 335492 w 1694392"/>
                  <a:gd name="connsiteY1" fmla="*/ 39158 h 1622424"/>
                  <a:gd name="connsiteX2" fmla="*/ 449792 w 1694392"/>
                  <a:gd name="connsiteY2" fmla="*/ 147108 h 1622424"/>
                  <a:gd name="connsiteX3" fmla="*/ 652992 w 1694392"/>
                  <a:gd name="connsiteY3" fmla="*/ 45508 h 1622424"/>
                  <a:gd name="connsiteX4" fmla="*/ 729192 w 1694392"/>
                  <a:gd name="connsiteY4" fmla="*/ 20108 h 1622424"/>
                  <a:gd name="connsiteX5" fmla="*/ 887942 w 1694392"/>
                  <a:gd name="connsiteY5" fmla="*/ 166158 h 1622424"/>
                  <a:gd name="connsiteX6" fmla="*/ 919692 w 1694392"/>
                  <a:gd name="connsiteY6" fmla="*/ 731308 h 1622424"/>
                  <a:gd name="connsiteX7" fmla="*/ 945092 w 1694392"/>
                  <a:gd name="connsiteY7" fmla="*/ 959908 h 1622424"/>
                  <a:gd name="connsiteX8" fmla="*/ 1065742 w 1694392"/>
                  <a:gd name="connsiteY8" fmla="*/ 1118658 h 1622424"/>
                  <a:gd name="connsiteX9" fmla="*/ 1694392 w 1694392"/>
                  <a:gd name="connsiteY9" fmla="*/ 1315508 h 1622424"/>
                  <a:gd name="connsiteX10" fmla="*/ 519642 w 1694392"/>
                  <a:gd name="connsiteY10" fmla="*/ 1575857 h 1622424"/>
                  <a:gd name="connsiteX11" fmla="*/ 62442 w 1694392"/>
                  <a:gd name="connsiteY11" fmla="*/ 1036108 h 1622424"/>
                  <a:gd name="connsiteX12" fmla="*/ 144992 w 1694392"/>
                  <a:gd name="connsiteY12" fmla="*/ 559858 h 1622424"/>
                  <a:gd name="connsiteX13" fmla="*/ 240242 w 1694392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065742 w 1785409"/>
                  <a:gd name="connsiteY8" fmla="*/ 111865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173692 w 1785409"/>
                  <a:gd name="connsiteY8" fmla="*/ 116310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65300"/>
                  <a:gd name="connsiteY0" fmla="*/ 32808 h 1622424"/>
                  <a:gd name="connsiteX1" fmla="*/ 335492 w 1765300"/>
                  <a:gd name="connsiteY1" fmla="*/ 39158 h 1622424"/>
                  <a:gd name="connsiteX2" fmla="*/ 449792 w 1765300"/>
                  <a:gd name="connsiteY2" fmla="*/ 147108 h 1622424"/>
                  <a:gd name="connsiteX3" fmla="*/ 652992 w 1765300"/>
                  <a:gd name="connsiteY3" fmla="*/ 45508 h 1622424"/>
                  <a:gd name="connsiteX4" fmla="*/ 729192 w 1765300"/>
                  <a:gd name="connsiteY4" fmla="*/ 20108 h 1622424"/>
                  <a:gd name="connsiteX5" fmla="*/ 887942 w 1765300"/>
                  <a:gd name="connsiteY5" fmla="*/ 166158 h 1622424"/>
                  <a:gd name="connsiteX6" fmla="*/ 919692 w 1765300"/>
                  <a:gd name="connsiteY6" fmla="*/ 731308 h 1622424"/>
                  <a:gd name="connsiteX7" fmla="*/ 945092 w 1765300"/>
                  <a:gd name="connsiteY7" fmla="*/ 959908 h 1622424"/>
                  <a:gd name="connsiteX8" fmla="*/ 1694392 w 1765300"/>
                  <a:gd name="connsiteY8" fmla="*/ 1315508 h 1622424"/>
                  <a:gd name="connsiteX9" fmla="*/ 519642 w 1765300"/>
                  <a:gd name="connsiteY9" fmla="*/ 1575857 h 1622424"/>
                  <a:gd name="connsiteX10" fmla="*/ 62442 w 1765300"/>
                  <a:gd name="connsiteY10" fmla="*/ 1036108 h 1622424"/>
                  <a:gd name="connsiteX11" fmla="*/ 144992 w 1765300"/>
                  <a:gd name="connsiteY11" fmla="*/ 559858 h 1622424"/>
                  <a:gd name="connsiteX12" fmla="*/ 240242 w 1765300"/>
                  <a:gd name="connsiteY12" fmla="*/ 32808 h 1622424"/>
                  <a:gd name="connsiteX0" fmla="*/ 240242 w 1824567"/>
                  <a:gd name="connsiteY0" fmla="*/ 32808 h 1622424"/>
                  <a:gd name="connsiteX1" fmla="*/ 335492 w 1824567"/>
                  <a:gd name="connsiteY1" fmla="*/ 39158 h 1622424"/>
                  <a:gd name="connsiteX2" fmla="*/ 449792 w 1824567"/>
                  <a:gd name="connsiteY2" fmla="*/ 147108 h 1622424"/>
                  <a:gd name="connsiteX3" fmla="*/ 652992 w 1824567"/>
                  <a:gd name="connsiteY3" fmla="*/ 45508 h 1622424"/>
                  <a:gd name="connsiteX4" fmla="*/ 729192 w 1824567"/>
                  <a:gd name="connsiteY4" fmla="*/ 20108 h 1622424"/>
                  <a:gd name="connsiteX5" fmla="*/ 887942 w 1824567"/>
                  <a:gd name="connsiteY5" fmla="*/ 166158 h 1622424"/>
                  <a:gd name="connsiteX6" fmla="*/ 919692 w 1824567"/>
                  <a:gd name="connsiteY6" fmla="*/ 731308 h 1622424"/>
                  <a:gd name="connsiteX7" fmla="*/ 945092 w 1824567"/>
                  <a:gd name="connsiteY7" fmla="*/ 959908 h 1622424"/>
                  <a:gd name="connsiteX8" fmla="*/ 1300691 w 1824567"/>
                  <a:gd name="connsiteY8" fmla="*/ 1156757 h 1622424"/>
                  <a:gd name="connsiteX9" fmla="*/ 1694392 w 1824567"/>
                  <a:gd name="connsiteY9" fmla="*/ 1315508 h 1622424"/>
                  <a:gd name="connsiteX10" fmla="*/ 519642 w 1824567"/>
                  <a:gd name="connsiteY10" fmla="*/ 1575857 h 1622424"/>
                  <a:gd name="connsiteX11" fmla="*/ 62442 w 1824567"/>
                  <a:gd name="connsiteY11" fmla="*/ 1036108 h 1622424"/>
                  <a:gd name="connsiteX12" fmla="*/ 144992 w 1824567"/>
                  <a:gd name="connsiteY12" fmla="*/ 559858 h 1622424"/>
                  <a:gd name="connsiteX13" fmla="*/ 240242 w 1824567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945092 w 1842558"/>
                  <a:gd name="connsiteY7" fmla="*/ 9599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1116542 w 1842558"/>
                  <a:gd name="connsiteY7" fmla="*/ 9345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71992 w 1874308"/>
                  <a:gd name="connsiteY0" fmla="*/ 32808 h 1612899"/>
                  <a:gd name="connsiteX1" fmla="*/ 367242 w 1874308"/>
                  <a:gd name="connsiteY1" fmla="*/ 39158 h 1612899"/>
                  <a:gd name="connsiteX2" fmla="*/ 481542 w 1874308"/>
                  <a:gd name="connsiteY2" fmla="*/ 147108 h 1612899"/>
                  <a:gd name="connsiteX3" fmla="*/ 684742 w 1874308"/>
                  <a:gd name="connsiteY3" fmla="*/ 45508 h 1612899"/>
                  <a:gd name="connsiteX4" fmla="*/ 760942 w 1874308"/>
                  <a:gd name="connsiteY4" fmla="*/ 20108 h 1612899"/>
                  <a:gd name="connsiteX5" fmla="*/ 919692 w 1874308"/>
                  <a:gd name="connsiteY5" fmla="*/ 166158 h 1612899"/>
                  <a:gd name="connsiteX6" fmla="*/ 951442 w 1874308"/>
                  <a:gd name="connsiteY6" fmla="*/ 731308 h 1612899"/>
                  <a:gd name="connsiteX7" fmla="*/ 1148292 w 1874308"/>
                  <a:gd name="connsiteY7" fmla="*/ 934508 h 1612899"/>
                  <a:gd name="connsiteX8" fmla="*/ 1440391 w 1874308"/>
                  <a:gd name="connsiteY8" fmla="*/ 1048807 h 1612899"/>
                  <a:gd name="connsiteX9" fmla="*/ 1726142 w 1874308"/>
                  <a:gd name="connsiteY9" fmla="*/ 1315508 h 1612899"/>
                  <a:gd name="connsiteX10" fmla="*/ 551392 w 1874308"/>
                  <a:gd name="connsiteY10" fmla="*/ 1575857 h 1612899"/>
                  <a:gd name="connsiteX11" fmla="*/ 62442 w 1874308"/>
                  <a:gd name="connsiteY11" fmla="*/ 1093258 h 1612899"/>
                  <a:gd name="connsiteX12" fmla="*/ 176742 w 1874308"/>
                  <a:gd name="connsiteY12" fmla="*/ 559858 h 1612899"/>
                  <a:gd name="connsiteX13" fmla="*/ 271992 w 1874308"/>
                  <a:gd name="connsiteY13" fmla="*/ 32808 h 161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4308" h="1612899">
                    <a:moveTo>
                      <a:pt x="271992" y="32808"/>
                    </a:moveTo>
                    <a:cubicBezTo>
                      <a:pt x="302154" y="26458"/>
                      <a:pt x="332317" y="20108"/>
                      <a:pt x="367242" y="39158"/>
                    </a:cubicBezTo>
                    <a:cubicBezTo>
                      <a:pt x="402167" y="58208"/>
                      <a:pt x="428625" y="146050"/>
                      <a:pt x="481542" y="147108"/>
                    </a:cubicBezTo>
                    <a:cubicBezTo>
                      <a:pt x="534459" y="148166"/>
                      <a:pt x="638175" y="66675"/>
                      <a:pt x="684742" y="45508"/>
                    </a:cubicBezTo>
                    <a:cubicBezTo>
                      <a:pt x="731309" y="24341"/>
                      <a:pt x="721784" y="0"/>
                      <a:pt x="760942" y="20108"/>
                    </a:cubicBezTo>
                    <a:cubicBezTo>
                      <a:pt x="800100" y="40216"/>
                      <a:pt x="887942" y="47625"/>
                      <a:pt x="919692" y="166158"/>
                    </a:cubicBezTo>
                    <a:cubicBezTo>
                      <a:pt x="951442" y="284691"/>
                      <a:pt x="913342" y="603250"/>
                      <a:pt x="951442" y="731308"/>
                    </a:cubicBezTo>
                    <a:cubicBezTo>
                      <a:pt x="989542" y="859366"/>
                      <a:pt x="1066801" y="881592"/>
                      <a:pt x="1148292" y="934508"/>
                    </a:cubicBezTo>
                    <a:cubicBezTo>
                      <a:pt x="1229783" y="987424"/>
                      <a:pt x="1344083" y="985307"/>
                      <a:pt x="1440391" y="1048807"/>
                    </a:cubicBezTo>
                    <a:cubicBezTo>
                      <a:pt x="1536699" y="1112307"/>
                      <a:pt x="1874308" y="1227666"/>
                      <a:pt x="1726142" y="1315508"/>
                    </a:cubicBezTo>
                    <a:cubicBezTo>
                      <a:pt x="1577976" y="1403350"/>
                      <a:pt x="828675" y="1612899"/>
                      <a:pt x="551392" y="1575857"/>
                    </a:cubicBezTo>
                    <a:cubicBezTo>
                      <a:pt x="274109" y="1538815"/>
                      <a:pt x="124884" y="1262591"/>
                      <a:pt x="62442" y="1093258"/>
                    </a:cubicBezTo>
                    <a:cubicBezTo>
                      <a:pt x="0" y="923925"/>
                      <a:pt x="147109" y="727075"/>
                      <a:pt x="176742" y="559858"/>
                    </a:cubicBezTo>
                    <a:lnTo>
                      <a:pt x="271992" y="32808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7" name="フリーフォーム 98"/>
              <p:cNvSpPr>
                <a:spLocks noChangeArrowheads="1"/>
              </p:cNvSpPr>
              <p:nvPr/>
            </p:nvSpPr>
            <p:spPr bwMode="auto">
              <a:xfrm flipH="1">
                <a:off x="2636071" y="4993395"/>
                <a:ext cx="610176" cy="401235"/>
              </a:xfrm>
              <a:custGeom>
                <a:avLst/>
                <a:gdLst>
                  <a:gd name="T0" fmla="*/ 73942 w 742950"/>
                  <a:gd name="T1" fmla="*/ 0 h 488156"/>
                  <a:gd name="T2" fmla="*/ 138239 w 742950"/>
                  <a:gd name="T3" fmla="*/ 157564 h 488156"/>
                  <a:gd name="T4" fmla="*/ 282906 w 742950"/>
                  <a:gd name="T5" fmla="*/ 183288 h 488156"/>
                  <a:gd name="T6" fmla="*/ 459724 w 742950"/>
                  <a:gd name="T7" fmla="*/ 234736 h 488156"/>
                  <a:gd name="T8" fmla="*/ 498302 w 742950"/>
                  <a:gd name="T9" fmla="*/ 315125 h 488156"/>
                  <a:gd name="T10" fmla="*/ 440435 w 742950"/>
                  <a:gd name="T11" fmla="*/ 321557 h 488156"/>
                  <a:gd name="T12" fmla="*/ 356848 w 742950"/>
                  <a:gd name="T13" fmla="*/ 279755 h 488156"/>
                  <a:gd name="T14" fmla="*/ 176817 w 742950"/>
                  <a:gd name="T15" fmla="*/ 257245 h 488156"/>
                  <a:gd name="T16" fmla="*/ 61082 w 742950"/>
                  <a:gd name="T17" fmla="*/ 209012 h 488156"/>
                  <a:gd name="T18" fmla="*/ 0 w 742950"/>
                  <a:gd name="T19" fmla="*/ 93252 h 4881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42950"/>
                  <a:gd name="T31" fmla="*/ 0 h 488156"/>
                  <a:gd name="T32" fmla="*/ 742950 w 742950"/>
                  <a:gd name="T33" fmla="*/ 488156 h 4881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42950" h="488156">
                    <a:moveTo>
                      <a:pt x="109538" y="0"/>
                    </a:moveTo>
                    <a:cubicBezTo>
                      <a:pt x="131366" y="94059"/>
                      <a:pt x="153194" y="188119"/>
                      <a:pt x="204788" y="233363"/>
                    </a:cubicBezTo>
                    <a:cubicBezTo>
                      <a:pt x="256382" y="278607"/>
                      <a:pt x="339725" y="252413"/>
                      <a:pt x="419100" y="271463"/>
                    </a:cubicBezTo>
                    <a:cubicBezTo>
                      <a:pt x="498475" y="290513"/>
                      <a:pt x="627857" y="315119"/>
                      <a:pt x="681038" y="347663"/>
                    </a:cubicBezTo>
                    <a:cubicBezTo>
                      <a:pt x="734219" y="380207"/>
                      <a:pt x="742950" y="445294"/>
                      <a:pt x="738188" y="466725"/>
                    </a:cubicBezTo>
                    <a:cubicBezTo>
                      <a:pt x="733426" y="488156"/>
                      <a:pt x="687388" y="484981"/>
                      <a:pt x="652463" y="476250"/>
                    </a:cubicBezTo>
                    <a:cubicBezTo>
                      <a:pt x="617538" y="467519"/>
                      <a:pt x="593725" y="430213"/>
                      <a:pt x="528638" y="414338"/>
                    </a:cubicBezTo>
                    <a:cubicBezTo>
                      <a:pt x="463551" y="398463"/>
                      <a:pt x="334963" y="398462"/>
                      <a:pt x="261938" y="381000"/>
                    </a:cubicBezTo>
                    <a:cubicBezTo>
                      <a:pt x="188913" y="363538"/>
                      <a:pt x="134144" y="350044"/>
                      <a:pt x="90488" y="309563"/>
                    </a:cubicBezTo>
                    <a:cubicBezTo>
                      <a:pt x="46832" y="269082"/>
                      <a:pt x="23416" y="203597"/>
                      <a:pt x="0" y="13811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68" name="フリーフォーム 183"/>
              <p:cNvSpPr/>
              <p:nvPr/>
            </p:nvSpPr>
            <p:spPr>
              <a:xfrm>
                <a:off x="2848604" y="4722474"/>
                <a:ext cx="545044" cy="706449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cxnSp>
          <p:nvCxnSpPr>
            <p:cNvPr id="18" name="直線コネクタ 133"/>
            <p:cNvCxnSpPr/>
            <p:nvPr/>
          </p:nvCxnSpPr>
          <p:spPr>
            <a:xfrm flipH="1">
              <a:off x="1638517" y="-3080231"/>
              <a:ext cx="70669" cy="8203355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34"/>
            <p:cNvCxnSpPr/>
            <p:nvPr/>
          </p:nvCxnSpPr>
          <p:spPr>
            <a:xfrm flipH="1">
              <a:off x="4920693" y="-3080231"/>
              <a:ext cx="43188" cy="8466458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7698" y="3724492"/>
            <a:ext cx="6874449" cy="1362075"/>
          </a:xfrm>
        </p:spPr>
        <p:txBody>
          <a:bodyPr anchor="t"/>
          <a:lstStyle>
            <a:lvl1pPr algn="l">
              <a:defRPr sz="3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087698" y="2996300"/>
            <a:ext cx="6874449" cy="72819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A2D2-5AB3-42B2-BF9F-1A6557F4F8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353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31786-8A93-499D-9963-27EF2C053F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515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20D89-21D1-4D94-935B-EAD4ED5229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73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08367-AE59-41D9-A0FD-7A747A4724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393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938DF-DA1F-4816-BDB1-929FDCE690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794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7A87-38D0-46DF-9062-8E6ECF9A8E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43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6391B-2C63-4A3C-B111-EA8F979BA5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67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accent4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accent4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98425" y="1349375"/>
            <a:ext cx="8936038" cy="5443538"/>
          </a:xfrm>
          <a:prstGeom prst="roundRect">
            <a:avLst>
              <a:gd name="adj" fmla="val 38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19" name="直線コネクタ 118"/>
          <p:cNvCxnSpPr/>
          <p:nvPr/>
        </p:nvCxnSpPr>
        <p:spPr>
          <a:xfrm>
            <a:off x="166688" y="6435725"/>
            <a:ext cx="7653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9" name="グループ化 16"/>
          <p:cNvGrpSpPr>
            <a:grpSpLocks/>
          </p:cNvGrpSpPr>
          <p:nvPr/>
        </p:nvGrpSpPr>
        <p:grpSpPr bwMode="auto">
          <a:xfrm>
            <a:off x="7888288" y="5837238"/>
            <a:ext cx="969962" cy="847725"/>
            <a:chOff x="6211888" y="4275138"/>
            <a:chExt cx="2274887" cy="1985962"/>
          </a:xfrm>
        </p:grpSpPr>
        <p:grpSp>
          <p:nvGrpSpPr>
            <p:cNvPr id="1126" name="グループ化 162"/>
            <p:cNvGrpSpPr>
              <a:grpSpLocks/>
            </p:cNvGrpSpPr>
            <p:nvPr/>
          </p:nvGrpSpPr>
          <p:grpSpPr bwMode="auto">
            <a:xfrm>
              <a:off x="6211888" y="4275138"/>
              <a:ext cx="2274887" cy="1985962"/>
              <a:chOff x="4189785" y="2225524"/>
              <a:chExt cx="2670633" cy="2331905"/>
            </a:xfrm>
          </p:grpSpPr>
          <p:sp>
            <p:nvSpPr>
              <p:cNvPr id="20" name="フリーフォーム 19"/>
              <p:cNvSpPr/>
              <p:nvPr/>
            </p:nvSpPr>
            <p:spPr>
              <a:xfrm>
                <a:off x="5540399" y="2225524"/>
                <a:ext cx="362788" cy="698698"/>
              </a:xfrm>
              <a:custGeom>
                <a:avLst/>
                <a:gdLst>
                  <a:gd name="connsiteX0" fmla="*/ 164495 w 362857"/>
                  <a:gd name="connsiteY0" fmla="*/ 575734 h 701524"/>
                  <a:gd name="connsiteX1" fmla="*/ 193524 w 362857"/>
                  <a:gd name="connsiteY1" fmla="*/ 372534 h 701524"/>
                  <a:gd name="connsiteX2" fmla="*/ 353181 w 362857"/>
                  <a:gd name="connsiteY2" fmla="*/ 111276 h 701524"/>
                  <a:gd name="connsiteX3" fmla="*/ 135466 w 362857"/>
                  <a:gd name="connsiteY3" fmla="*/ 24191 h 701524"/>
                  <a:gd name="connsiteX4" fmla="*/ 48381 w 362857"/>
                  <a:gd name="connsiteY4" fmla="*/ 24191 h 701524"/>
                  <a:gd name="connsiteX5" fmla="*/ 106438 w 362857"/>
                  <a:gd name="connsiteY5" fmla="*/ 169334 h 701524"/>
                  <a:gd name="connsiteX6" fmla="*/ 33866 w 362857"/>
                  <a:gd name="connsiteY6" fmla="*/ 416076 h 701524"/>
                  <a:gd name="connsiteX7" fmla="*/ 4838 w 362857"/>
                  <a:gd name="connsiteY7" fmla="*/ 590248 h 701524"/>
                  <a:gd name="connsiteX8" fmla="*/ 62895 w 362857"/>
                  <a:gd name="connsiteY8" fmla="*/ 691848 h 701524"/>
                  <a:gd name="connsiteX9" fmla="*/ 135466 w 362857"/>
                  <a:gd name="connsiteY9" fmla="*/ 532191 h 701524"/>
                  <a:gd name="connsiteX10" fmla="*/ 164495 w 362857"/>
                  <a:gd name="connsiteY10" fmla="*/ 575734 h 701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2857" h="701524">
                    <a:moveTo>
                      <a:pt x="164495" y="575734"/>
                    </a:moveTo>
                    <a:cubicBezTo>
                      <a:pt x="174171" y="549125"/>
                      <a:pt x="162076" y="449944"/>
                      <a:pt x="193524" y="372534"/>
                    </a:cubicBezTo>
                    <a:cubicBezTo>
                      <a:pt x="224972" y="295124"/>
                      <a:pt x="362857" y="169333"/>
                      <a:pt x="353181" y="111276"/>
                    </a:cubicBezTo>
                    <a:cubicBezTo>
                      <a:pt x="343505" y="53219"/>
                      <a:pt x="186266" y="38705"/>
                      <a:pt x="135466" y="24191"/>
                    </a:cubicBezTo>
                    <a:cubicBezTo>
                      <a:pt x="84666" y="9677"/>
                      <a:pt x="53219" y="0"/>
                      <a:pt x="48381" y="24191"/>
                    </a:cubicBezTo>
                    <a:cubicBezTo>
                      <a:pt x="43543" y="48382"/>
                      <a:pt x="108857" y="104020"/>
                      <a:pt x="106438" y="169334"/>
                    </a:cubicBezTo>
                    <a:cubicBezTo>
                      <a:pt x="104019" y="234648"/>
                      <a:pt x="50799" y="345924"/>
                      <a:pt x="33866" y="416076"/>
                    </a:cubicBezTo>
                    <a:cubicBezTo>
                      <a:pt x="16933" y="486228"/>
                      <a:pt x="0" y="544286"/>
                      <a:pt x="4838" y="590248"/>
                    </a:cubicBezTo>
                    <a:cubicBezTo>
                      <a:pt x="9676" y="636210"/>
                      <a:pt x="41124" y="701524"/>
                      <a:pt x="62895" y="691848"/>
                    </a:cubicBezTo>
                    <a:cubicBezTo>
                      <a:pt x="84666" y="682172"/>
                      <a:pt x="120952" y="551543"/>
                      <a:pt x="135466" y="532191"/>
                    </a:cubicBezTo>
                    <a:cubicBezTo>
                      <a:pt x="149980" y="512839"/>
                      <a:pt x="154819" y="602343"/>
                      <a:pt x="164495" y="575734"/>
                    </a:cubicBezTo>
                    <a:close/>
                  </a:path>
                </a:pathLst>
              </a:custGeom>
              <a:solidFill>
                <a:srgbClr val="99663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1" name="フリーフォーム 20"/>
              <p:cNvSpPr/>
              <p:nvPr/>
            </p:nvSpPr>
            <p:spPr>
              <a:xfrm>
                <a:off x="4189785" y="2679678"/>
                <a:ext cx="974715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2" name="フリーフォーム 21"/>
              <p:cNvSpPr/>
              <p:nvPr/>
            </p:nvSpPr>
            <p:spPr>
              <a:xfrm flipH="1">
                <a:off x="6064910" y="2679678"/>
                <a:ext cx="795508" cy="1877751"/>
              </a:xfrm>
              <a:custGeom>
                <a:avLst/>
                <a:gdLst>
                  <a:gd name="connsiteX0" fmla="*/ 687009 w 974876"/>
                  <a:gd name="connsiteY0" fmla="*/ 48381 h 2264229"/>
                  <a:gd name="connsiteX1" fmla="*/ 353181 w 974876"/>
                  <a:gd name="connsiteY1" fmla="*/ 280610 h 2264229"/>
                  <a:gd name="connsiteX2" fmla="*/ 19352 w 974876"/>
                  <a:gd name="connsiteY2" fmla="*/ 1136953 h 2264229"/>
                  <a:gd name="connsiteX3" fmla="*/ 469295 w 974876"/>
                  <a:gd name="connsiteY3" fmla="*/ 2094896 h 2264229"/>
                  <a:gd name="connsiteX4" fmla="*/ 919238 w 974876"/>
                  <a:gd name="connsiteY4" fmla="*/ 2152953 h 2264229"/>
                  <a:gd name="connsiteX5" fmla="*/ 803124 w 974876"/>
                  <a:gd name="connsiteY5" fmla="*/ 1514324 h 2264229"/>
                  <a:gd name="connsiteX6" fmla="*/ 817638 w 974876"/>
                  <a:gd name="connsiteY6" fmla="*/ 570896 h 2264229"/>
                  <a:gd name="connsiteX7" fmla="*/ 687009 w 974876"/>
                  <a:gd name="connsiteY7" fmla="*/ 48381 h 2264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4876" h="2264229">
                    <a:moveTo>
                      <a:pt x="687009" y="48381"/>
                    </a:moveTo>
                    <a:cubicBezTo>
                      <a:pt x="609599" y="0"/>
                      <a:pt x="464457" y="99181"/>
                      <a:pt x="353181" y="280610"/>
                    </a:cubicBezTo>
                    <a:cubicBezTo>
                      <a:pt x="241905" y="462039"/>
                      <a:pt x="0" y="834572"/>
                      <a:pt x="19352" y="1136953"/>
                    </a:cubicBezTo>
                    <a:cubicBezTo>
                      <a:pt x="38704" y="1439334"/>
                      <a:pt x="319314" y="1925563"/>
                      <a:pt x="469295" y="2094896"/>
                    </a:cubicBezTo>
                    <a:cubicBezTo>
                      <a:pt x="619276" y="2264229"/>
                      <a:pt x="863600" y="2249715"/>
                      <a:pt x="919238" y="2152953"/>
                    </a:cubicBezTo>
                    <a:cubicBezTo>
                      <a:pt x="974876" y="2056191"/>
                      <a:pt x="820057" y="1778000"/>
                      <a:pt x="803124" y="1514324"/>
                    </a:cubicBezTo>
                    <a:cubicBezTo>
                      <a:pt x="786191" y="1250648"/>
                      <a:pt x="829733" y="817639"/>
                      <a:pt x="817638" y="570896"/>
                    </a:cubicBezTo>
                    <a:cubicBezTo>
                      <a:pt x="805543" y="324153"/>
                      <a:pt x="764419" y="96762"/>
                      <a:pt x="687009" y="483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3" name="フリーフォーム 22"/>
              <p:cNvSpPr/>
              <p:nvPr/>
            </p:nvSpPr>
            <p:spPr>
              <a:xfrm>
                <a:off x="4674956" y="2657842"/>
                <a:ext cx="856701" cy="1873386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56342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822476" y="2198914"/>
                      <a:pt x="839409" y="2000552"/>
                    </a:cubicBezTo>
                    <a:cubicBezTo>
                      <a:pt x="856342" y="1802190"/>
                      <a:pt x="786190" y="1347410"/>
                      <a:pt x="766838" y="1057124"/>
                    </a:cubicBezTo>
                    <a:cubicBezTo>
                      <a:pt x="747486" y="766838"/>
                      <a:pt x="764419" y="430590"/>
                      <a:pt x="723295" y="258838"/>
                    </a:cubicBezTo>
                    <a:cubicBezTo>
                      <a:pt x="682171" y="87086"/>
                      <a:pt x="580571" y="53219"/>
                      <a:pt x="520095" y="26609"/>
                    </a:cubicBezTo>
                    <a:cubicBezTo>
                      <a:pt x="459619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4" name="フリーフォーム 23"/>
              <p:cNvSpPr/>
              <p:nvPr/>
            </p:nvSpPr>
            <p:spPr>
              <a:xfrm flipH="1">
                <a:off x="5557883" y="2670944"/>
                <a:ext cx="961603" cy="1873383"/>
              </a:xfrm>
              <a:custGeom>
                <a:avLst/>
                <a:gdLst>
                  <a:gd name="connsiteX0" fmla="*/ 360438 w 856342"/>
                  <a:gd name="connsiteY0" fmla="*/ 67733 h 2285999"/>
                  <a:gd name="connsiteX1" fmla="*/ 186266 w 856342"/>
                  <a:gd name="connsiteY1" fmla="*/ 474133 h 2285999"/>
                  <a:gd name="connsiteX2" fmla="*/ 26609 w 856342"/>
                  <a:gd name="connsiteY2" fmla="*/ 1315961 h 2285999"/>
                  <a:gd name="connsiteX3" fmla="*/ 345923 w 856342"/>
                  <a:gd name="connsiteY3" fmla="*/ 2099733 h 2285999"/>
                  <a:gd name="connsiteX4" fmla="*/ 665238 w 856342"/>
                  <a:gd name="connsiteY4" fmla="*/ 2273904 h 2285999"/>
                  <a:gd name="connsiteX5" fmla="*/ 839409 w 856342"/>
                  <a:gd name="connsiteY5" fmla="*/ 2027161 h 2285999"/>
                  <a:gd name="connsiteX6" fmla="*/ 766838 w 856342"/>
                  <a:gd name="connsiteY6" fmla="*/ 1083733 h 2285999"/>
                  <a:gd name="connsiteX7" fmla="*/ 723295 w 856342"/>
                  <a:gd name="connsiteY7" fmla="*/ 285447 h 2285999"/>
                  <a:gd name="connsiteX8" fmla="*/ 520095 w 856342"/>
                  <a:gd name="connsiteY8" fmla="*/ 53218 h 2285999"/>
                  <a:gd name="connsiteX9" fmla="*/ 418495 w 856342"/>
                  <a:gd name="connsiteY9" fmla="*/ 67733 h 2285999"/>
                  <a:gd name="connsiteX10" fmla="*/ 360438 w 856342"/>
                  <a:gd name="connsiteY10" fmla="*/ 67733 h 2285999"/>
                  <a:gd name="connsiteX0" fmla="*/ 418495 w 856342"/>
                  <a:gd name="connsiteY0" fmla="*/ 70153 h 2288419"/>
                  <a:gd name="connsiteX1" fmla="*/ 186266 w 856342"/>
                  <a:gd name="connsiteY1" fmla="*/ 476553 h 2288419"/>
                  <a:gd name="connsiteX2" fmla="*/ 26609 w 856342"/>
                  <a:gd name="connsiteY2" fmla="*/ 1318381 h 2288419"/>
                  <a:gd name="connsiteX3" fmla="*/ 345923 w 856342"/>
                  <a:gd name="connsiteY3" fmla="*/ 2102153 h 2288419"/>
                  <a:gd name="connsiteX4" fmla="*/ 665238 w 856342"/>
                  <a:gd name="connsiteY4" fmla="*/ 2276324 h 2288419"/>
                  <a:gd name="connsiteX5" fmla="*/ 839409 w 856342"/>
                  <a:gd name="connsiteY5" fmla="*/ 2029581 h 2288419"/>
                  <a:gd name="connsiteX6" fmla="*/ 766838 w 856342"/>
                  <a:gd name="connsiteY6" fmla="*/ 1086153 h 2288419"/>
                  <a:gd name="connsiteX7" fmla="*/ 723295 w 856342"/>
                  <a:gd name="connsiteY7" fmla="*/ 287867 h 2288419"/>
                  <a:gd name="connsiteX8" fmla="*/ 520095 w 856342"/>
                  <a:gd name="connsiteY8" fmla="*/ 55638 h 2288419"/>
                  <a:gd name="connsiteX9" fmla="*/ 418495 w 856342"/>
                  <a:gd name="connsiteY9" fmla="*/ 70153 h 2288419"/>
                  <a:gd name="connsiteX0" fmla="*/ 360438 w 856342"/>
                  <a:gd name="connsiteY0" fmla="*/ 99181 h 2259390"/>
                  <a:gd name="connsiteX1" fmla="*/ 186266 w 856342"/>
                  <a:gd name="connsiteY1" fmla="*/ 447524 h 2259390"/>
                  <a:gd name="connsiteX2" fmla="*/ 26609 w 856342"/>
                  <a:gd name="connsiteY2" fmla="*/ 1289352 h 2259390"/>
                  <a:gd name="connsiteX3" fmla="*/ 345923 w 856342"/>
                  <a:gd name="connsiteY3" fmla="*/ 2073124 h 2259390"/>
                  <a:gd name="connsiteX4" fmla="*/ 665238 w 856342"/>
                  <a:gd name="connsiteY4" fmla="*/ 2247295 h 2259390"/>
                  <a:gd name="connsiteX5" fmla="*/ 839409 w 856342"/>
                  <a:gd name="connsiteY5" fmla="*/ 2000552 h 2259390"/>
                  <a:gd name="connsiteX6" fmla="*/ 766838 w 856342"/>
                  <a:gd name="connsiteY6" fmla="*/ 1057124 h 2259390"/>
                  <a:gd name="connsiteX7" fmla="*/ 723295 w 856342"/>
                  <a:gd name="connsiteY7" fmla="*/ 258838 h 2259390"/>
                  <a:gd name="connsiteX8" fmla="*/ 520095 w 856342"/>
                  <a:gd name="connsiteY8" fmla="*/ 26609 h 2259390"/>
                  <a:gd name="connsiteX9" fmla="*/ 360438 w 856342"/>
                  <a:gd name="connsiteY9" fmla="*/ 99181 h 2259390"/>
                  <a:gd name="connsiteX0" fmla="*/ 360438 w 1120915"/>
                  <a:gd name="connsiteY0" fmla="*/ 99181 h 2259390"/>
                  <a:gd name="connsiteX1" fmla="*/ 186266 w 1120915"/>
                  <a:gd name="connsiteY1" fmla="*/ 447524 h 2259390"/>
                  <a:gd name="connsiteX2" fmla="*/ 26609 w 1120915"/>
                  <a:gd name="connsiteY2" fmla="*/ 1289352 h 2259390"/>
                  <a:gd name="connsiteX3" fmla="*/ 345923 w 1120915"/>
                  <a:gd name="connsiteY3" fmla="*/ 2073124 h 2259390"/>
                  <a:gd name="connsiteX4" fmla="*/ 665238 w 1120915"/>
                  <a:gd name="connsiteY4" fmla="*/ 2247295 h 2259390"/>
                  <a:gd name="connsiteX5" fmla="*/ 839409 w 1120915"/>
                  <a:gd name="connsiteY5" fmla="*/ 2000552 h 2259390"/>
                  <a:gd name="connsiteX6" fmla="*/ 1101563 w 1120915"/>
                  <a:gd name="connsiteY6" fmla="*/ 1144681 h 2259390"/>
                  <a:gd name="connsiteX7" fmla="*/ 723295 w 1120915"/>
                  <a:gd name="connsiteY7" fmla="*/ 258838 h 2259390"/>
                  <a:gd name="connsiteX8" fmla="*/ 520095 w 1120915"/>
                  <a:gd name="connsiteY8" fmla="*/ 26609 h 2259390"/>
                  <a:gd name="connsiteX9" fmla="*/ 360438 w 1120915"/>
                  <a:gd name="connsiteY9" fmla="*/ 99181 h 2259390"/>
                  <a:gd name="connsiteX0" fmla="*/ 360438 w 1106969"/>
                  <a:gd name="connsiteY0" fmla="*/ 99181 h 2259390"/>
                  <a:gd name="connsiteX1" fmla="*/ 186266 w 1106969"/>
                  <a:gd name="connsiteY1" fmla="*/ 447524 h 2259390"/>
                  <a:gd name="connsiteX2" fmla="*/ 26609 w 1106969"/>
                  <a:gd name="connsiteY2" fmla="*/ 1289352 h 2259390"/>
                  <a:gd name="connsiteX3" fmla="*/ 345923 w 1106969"/>
                  <a:gd name="connsiteY3" fmla="*/ 2073124 h 2259390"/>
                  <a:gd name="connsiteX4" fmla="*/ 665238 w 1106969"/>
                  <a:gd name="connsiteY4" fmla="*/ 2247295 h 2259390"/>
                  <a:gd name="connsiteX5" fmla="*/ 839409 w 1106969"/>
                  <a:gd name="connsiteY5" fmla="*/ 2000552 h 2259390"/>
                  <a:gd name="connsiteX6" fmla="*/ 1101563 w 1106969"/>
                  <a:gd name="connsiteY6" fmla="*/ 1144681 h 2259390"/>
                  <a:gd name="connsiteX7" fmla="*/ 806976 w 1106969"/>
                  <a:gd name="connsiteY7" fmla="*/ 258838 h 2259390"/>
                  <a:gd name="connsiteX8" fmla="*/ 520095 w 1106969"/>
                  <a:gd name="connsiteY8" fmla="*/ 26609 h 2259390"/>
                  <a:gd name="connsiteX9" fmla="*/ 360438 w 1106969"/>
                  <a:gd name="connsiteY9" fmla="*/ 99181 h 2259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06969" h="2259390">
                    <a:moveTo>
                      <a:pt x="360438" y="99181"/>
                    </a:moveTo>
                    <a:cubicBezTo>
                      <a:pt x="304800" y="169334"/>
                      <a:pt x="241904" y="249162"/>
                      <a:pt x="186266" y="447524"/>
                    </a:cubicBezTo>
                    <a:cubicBezTo>
                      <a:pt x="130628" y="645886"/>
                      <a:pt x="0" y="1018419"/>
                      <a:pt x="26609" y="1289352"/>
                    </a:cubicBezTo>
                    <a:cubicBezTo>
                      <a:pt x="53219" y="1560285"/>
                      <a:pt x="239485" y="1913467"/>
                      <a:pt x="345923" y="2073124"/>
                    </a:cubicBezTo>
                    <a:cubicBezTo>
                      <a:pt x="452361" y="2232781"/>
                      <a:pt x="582990" y="2259390"/>
                      <a:pt x="665238" y="2247295"/>
                    </a:cubicBezTo>
                    <a:cubicBezTo>
                      <a:pt x="747486" y="2235200"/>
                      <a:pt x="766688" y="2184321"/>
                      <a:pt x="839409" y="2000552"/>
                    </a:cubicBezTo>
                    <a:cubicBezTo>
                      <a:pt x="912130" y="1816783"/>
                      <a:pt x="1106969" y="1434967"/>
                      <a:pt x="1101563" y="1144681"/>
                    </a:cubicBezTo>
                    <a:cubicBezTo>
                      <a:pt x="1096158" y="854395"/>
                      <a:pt x="903887" y="445183"/>
                      <a:pt x="806976" y="258838"/>
                    </a:cubicBezTo>
                    <a:cubicBezTo>
                      <a:pt x="710065" y="72493"/>
                      <a:pt x="594518" y="53218"/>
                      <a:pt x="520095" y="26609"/>
                    </a:cubicBezTo>
                    <a:cubicBezTo>
                      <a:pt x="445672" y="0"/>
                      <a:pt x="416076" y="29028"/>
                      <a:pt x="360438" y="99181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5" name="フリーフォーム 24"/>
              <p:cNvSpPr/>
              <p:nvPr/>
            </p:nvSpPr>
            <p:spPr>
              <a:xfrm>
                <a:off x="5234434" y="2614173"/>
                <a:ext cx="817364" cy="1943256"/>
              </a:xfrm>
              <a:custGeom>
                <a:avLst/>
                <a:gdLst>
                  <a:gd name="connsiteX0" fmla="*/ 498323 w 817638"/>
                  <a:gd name="connsiteY0" fmla="*/ 140305 h 2472267"/>
                  <a:gd name="connsiteX1" fmla="*/ 788609 w 817638"/>
                  <a:gd name="connsiteY1" fmla="*/ 982134 h 2472267"/>
                  <a:gd name="connsiteX2" fmla="*/ 672495 w 817638"/>
                  <a:gd name="connsiteY2" fmla="*/ 2085220 h 2472267"/>
                  <a:gd name="connsiteX3" fmla="*/ 469295 w 817638"/>
                  <a:gd name="connsiteY3" fmla="*/ 2404534 h 2472267"/>
                  <a:gd name="connsiteX4" fmla="*/ 193523 w 817638"/>
                  <a:gd name="connsiteY4" fmla="*/ 2360991 h 2472267"/>
                  <a:gd name="connsiteX5" fmla="*/ 19352 w 817638"/>
                  <a:gd name="connsiteY5" fmla="*/ 1736877 h 2472267"/>
                  <a:gd name="connsiteX6" fmla="*/ 77409 w 817638"/>
                  <a:gd name="connsiteY6" fmla="*/ 604762 h 2472267"/>
                  <a:gd name="connsiteX7" fmla="*/ 266095 w 817638"/>
                  <a:gd name="connsiteY7" fmla="*/ 140305 h 2472267"/>
                  <a:gd name="connsiteX8" fmla="*/ 498323 w 817638"/>
                  <a:gd name="connsiteY8" fmla="*/ 140305 h 2472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7638" h="2472267">
                    <a:moveTo>
                      <a:pt x="498323" y="140305"/>
                    </a:moveTo>
                    <a:cubicBezTo>
                      <a:pt x="585409" y="280610"/>
                      <a:pt x="759580" y="657982"/>
                      <a:pt x="788609" y="982134"/>
                    </a:cubicBezTo>
                    <a:cubicBezTo>
                      <a:pt x="817638" y="1306286"/>
                      <a:pt x="725714" y="1848153"/>
                      <a:pt x="672495" y="2085220"/>
                    </a:cubicBezTo>
                    <a:cubicBezTo>
                      <a:pt x="619276" y="2322287"/>
                      <a:pt x="549124" y="2358572"/>
                      <a:pt x="469295" y="2404534"/>
                    </a:cubicBezTo>
                    <a:cubicBezTo>
                      <a:pt x="389466" y="2450496"/>
                      <a:pt x="268513" y="2472267"/>
                      <a:pt x="193523" y="2360991"/>
                    </a:cubicBezTo>
                    <a:cubicBezTo>
                      <a:pt x="118533" y="2249715"/>
                      <a:pt x="38704" y="2029582"/>
                      <a:pt x="19352" y="1736877"/>
                    </a:cubicBezTo>
                    <a:cubicBezTo>
                      <a:pt x="0" y="1444172"/>
                      <a:pt x="36285" y="870857"/>
                      <a:pt x="77409" y="604762"/>
                    </a:cubicBezTo>
                    <a:cubicBezTo>
                      <a:pt x="118533" y="338667"/>
                      <a:pt x="195943" y="217715"/>
                      <a:pt x="266095" y="140305"/>
                    </a:cubicBezTo>
                    <a:cubicBezTo>
                      <a:pt x="336247" y="62896"/>
                      <a:pt x="411237" y="0"/>
                      <a:pt x="498323" y="140305"/>
                    </a:cubicBezTo>
                    <a:close/>
                  </a:path>
                </a:pathLst>
              </a:custGeom>
              <a:solidFill>
                <a:srgbClr val="FF66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6" name="フリーフォーム 25"/>
              <p:cNvSpPr/>
              <p:nvPr/>
            </p:nvSpPr>
            <p:spPr>
              <a:xfrm>
                <a:off x="4618136" y="2915488"/>
                <a:ext cx="769283" cy="318780"/>
              </a:xfrm>
              <a:custGeom>
                <a:avLst/>
                <a:gdLst>
                  <a:gd name="connsiteX0" fmla="*/ 304800 w 769257"/>
                  <a:gd name="connsiteY0" fmla="*/ 0 h 319314"/>
                  <a:gd name="connsiteX1" fmla="*/ 0 w 769257"/>
                  <a:gd name="connsiteY1" fmla="*/ 319314 h 319314"/>
                  <a:gd name="connsiteX2" fmla="*/ 769257 w 769257"/>
                  <a:gd name="connsiteY2" fmla="*/ 290285 h 319314"/>
                  <a:gd name="connsiteX3" fmla="*/ 304800 w 769257"/>
                  <a:gd name="connsiteY3" fmla="*/ 0 h 319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9257" h="319314">
                    <a:moveTo>
                      <a:pt x="304800" y="0"/>
                    </a:moveTo>
                    <a:lnTo>
                      <a:pt x="0" y="319314"/>
                    </a:lnTo>
                    <a:lnTo>
                      <a:pt x="769257" y="290285"/>
                    </a:lnTo>
                    <a:lnTo>
                      <a:pt x="3048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7" name="フリーフォーム 26"/>
              <p:cNvSpPr/>
              <p:nvPr/>
            </p:nvSpPr>
            <p:spPr>
              <a:xfrm>
                <a:off x="5811396" y="2937321"/>
                <a:ext cx="625043" cy="301315"/>
              </a:xfrm>
              <a:custGeom>
                <a:avLst/>
                <a:gdLst>
                  <a:gd name="connsiteX0" fmla="*/ 261257 w 624114"/>
                  <a:gd name="connsiteY0" fmla="*/ 0 h 304800"/>
                  <a:gd name="connsiteX1" fmla="*/ 0 w 624114"/>
                  <a:gd name="connsiteY1" fmla="*/ 304800 h 304800"/>
                  <a:gd name="connsiteX2" fmla="*/ 624114 w 624114"/>
                  <a:gd name="connsiteY2" fmla="*/ 290285 h 304800"/>
                  <a:gd name="connsiteX3" fmla="*/ 261257 w 624114"/>
                  <a:gd name="connsiteY3" fmla="*/ 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4114" h="304800">
                    <a:moveTo>
                      <a:pt x="261257" y="0"/>
                    </a:moveTo>
                    <a:lnTo>
                      <a:pt x="0" y="304800"/>
                    </a:lnTo>
                    <a:lnTo>
                      <a:pt x="624114" y="290285"/>
                    </a:lnTo>
                    <a:lnTo>
                      <a:pt x="26125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19" name="フリーフォーム 18"/>
            <p:cNvSpPr/>
            <p:nvPr/>
          </p:nvSpPr>
          <p:spPr>
            <a:xfrm>
              <a:off x="6427835" y="5245804"/>
              <a:ext cx="1872779" cy="859097"/>
            </a:xfrm>
            <a:custGeom>
              <a:avLst/>
              <a:gdLst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25748 w 3249637"/>
                <a:gd name="connsiteY6" fmla="*/ 225083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07102 w 3249637"/>
                <a:gd name="connsiteY7" fmla="*/ 239151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07102 w 3249637"/>
                <a:gd name="connsiteY8" fmla="*/ 98474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464234 w 3249637"/>
                <a:gd name="connsiteY12" fmla="*/ 787791 h 1069145"/>
                <a:gd name="connsiteX13" fmla="*/ 0 w 3249637"/>
                <a:gd name="connsiteY13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1758462 w 3249637"/>
                <a:gd name="connsiteY11" fmla="*/ 1069145 h 1069145"/>
                <a:gd name="connsiteX12" fmla="*/ 1490354 w 3249637"/>
                <a:gd name="connsiteY12" fmla="*/ 1049166 h 1069145"/>
                <a:gd name="connsiteX13" fmla="*/ 464234 w 3249637"/>
                <a:gd name="connsiteY13" fmla="*/ 787791 h 1069145"/>
                <a:gd name="connsiteX14" fmla="*/ 0 w 3249637"/>
                <a:gd name="connsiteY14" fmla="*/ 14068 h 1069145"/>
                <a:gd name="connsiteX0" fmla="*/ 0 w 3249637"/>
                <a:gd name="connsiteY0" fmla="*/ 14068 h 1069145"/>
                <a:gd name="connsiteX1" fmla="*/ 858130 w 3249637"/>
                <a:gd name="connsiteY1" fmla="*/ 98474 h 1069145"/>
                <a:gd name="connsiteX2" fmla="*/ 858130 w 3249637"/>
                <a:gd name="connsiteY2" fmla="*/ 253219 h 1069145"/>
                <a:gd name="connsiteX3" fmla="*/ 1252025 w 3249637"/>
                <a:gd name="connsiteY3" fmla="*/ 267286 h 1069145"/>
                <a:gd name="connsiteX4" fmla="*/ 1252025 w 3249637"/>
                <a:gd name="connsiteY4" fmla="*/ 98474 h 1069145"/>
                <a:gd name="connsiteX5" fmla="*/ 2025748 w 3249637"/>
                <a:gd name="connsiteY5" fmla="*/ 112542 h 1069145"/>
                <a:gd name="connsiteX6" fmla="*/ 2039816 w 3249637"/>
                <a:gd name="connsiteY6" fmla="*/ 309489 h 1069145"/>
                <a:gd name="connsiteX7" fmla="*/ 2349305 w 3249637"/>
                <a:gd name="connsiteY7" fmla="*/ 323557 h 1069145"/>
                <a:gd name="connsiteX8" fmla="*/ 2377440 w 3249637"/>
                <a:gd name="connsiteY8" fmla="*/ 126609 h 1069145"/>
                <a:gd name="connsiteX9" fmla="*/ 3249637 w 3249637"/>
                <a:gd name="connsiteY9" fmla="*/ 0 h 1069145"/>
                <a:gd name="connsiteX10" fmla="*/ 2954216 w 3249637"/>
                <a:gd name="connsiteY10" fmla="*/ 731520 h 1069145"/>
                <a:gd name="connsiteX11" fmla="*/ 2051252 w 3249637"/>
                <a:gd name="connsiteY11" fmla="*/ 1049166 h 1069145"/>
                <a:gd name="connsiteX12" fmla="*/ 1758462 w 3249637"/>
                <a:gd name="connsiteY12" fmla="*/ 1069145 h 1069145"/>
                <a:gd name="connsiteX13" fmla="*/ 1490354 w 3249637"/>
                <a:gd name="connsiteY13" fmla="*/ 1049166 h 1069145"/>
                <a:gd name="connsiteX14" fmla="*/ 464234 w 3249637"/>
                <a:gd name="connsiteY14" fmla="*/ 787791 h 1069145"/>
                <a:gd name="connsiteX15" fmla="*/ 0 w 3249637"/>
                <a:gd name="connsiteY15" fmla="*/ 14068 h 1069145"/>
                <a:gd name="connsiteX0" fmla="*/ 0 w 3249637"/>
                <a:gd name="connsiteY0" fmla="*/ 14068 h 1051236"/>
                <a:gd name="connsiteX1" fmla="*/ 858130 w 3249637"/>
                <a:gd name="connsiteY1" fmla="*/ 98474 h 1051236"/>
                <a:gd name="connsiteX2" fmla="*/ 858130 w 3249637"/>
                <a:gd name="connsiteY2" fmla="*/ 253219 h 1051236"/>
                <a:gd name="connsiteX3" fmla="*/ 1252025 w 3249637"/>
                <a:gd name="connsiteY3" fmla="*/ 267286 h 1051236"/>
                <a:gd name="connsiteX4" fmla="*/ 1252025 w 3249637"/>
                <a:gd name="connsiteY4" fmla="*/ 98474 h 1051236"/>
                <a:gd name="connsiteX5" fmla="*/ 2025748 w 3249637"/>
                <a:gd name="connsiteY5" fmla="*/ 112542 h 1051236"/>
                <a:gd name="connsiteX6" fmla="*/ 2039816 w 3249637"/>
                <a:gd name="connsiteY6" fmla="*/ 309489 h 1051236"/>
                <a:gd name="connsiteX7" fmla="*/ 2349305 w 3249637"/>
                <a:gd name="connsiteY7" fmla="*/ 323557 h 1051236"/>
                <a:gd name="connsiteX8" fmla="*/ 2377440 w 3249637"/>
                <a:gd name="connsiteY8" fmla="*/ 126609 h 1051236"/>
                <a:gd name="connsiteX9" fmla="*/ 3249637 w 3249637"/>
                <a:gd name="connsiteY9" fmla="*/ 0 h 1051236"/>
                <a:gd name="connsiteX10" fmla="*/ 2954216 w 3249637"/>
                <a:gd name="connsiteY10" fmla="*/ 731520 h 1051236"/>
                <a:gd name="connsiteX11" fmla="*/ 2051252 w 3249637"/>
                <a:gd name="connsiteY11" fmla="*/ 1049166 h 1051236"/>
                <a:gd name="connsiteX12" fmla="*/ 2026718 w 3249637"/>
                <a:gd name="connsiteY12" fmla="*/ 812137 h 1051236"/>
                <a:gd name="connsiteX13" fmla="*/ 1490354 w 3249637"/>
                <a:gd name="connsiteY13" fmla="*/ 1049166 h 1051236"/>
                <a:gd name="connsiteX14" fmla="*/ 464234 w 3249637"/>
                <a:gd name="connsiteY14" fmla="*/ 787791 h 1051236"/>
                <a:gd name="connsiteX15" fmla="*/ 0 w 3249637"/>
                <a:gd name="connsiteY15" fmla="*/ 14068 h 1051236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12137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50499"/>
                <a:gd name="connsiteX1" fmla="*/ 858130 w 3249637"/>
                <a:gd name="connsiteY1" fmla="*/ 98474 h 1050499"/>
                <a:gd name="connsiteX2" fmla="*/ 858130 w 3249637"/>
                <a:gd name="connsiteY2" fmla="*/ 253219 h 1050499"/>
                <a:gd name="connsiteX3" fmla="*/ 1252025 w 3249637"/>
                <a:gd name="connsiteY3" fmla="*/ 267286 h 1050499"/>
                <a:gd name="connsiteX4" fmla="*/ 1252025 w 3249637"/>
                <a:gd name="connsiteY4" fmla="*/ 98474 h 1050499"/>
                <a:gd name="connsiteX5" fmla="*/ 2025748 w 3249637"/>
                <a:gd name="connsiteY5" fmla="*/ 112542 h 1050499"/>
                <a:gd name="connsiteX6" fmla="*/ 2039816 w 3249637"/>
                <a:gd name="connsiteY6" fmla="*/ 309489 h 1050499"/>
                <a:gd name="connsiteX7" fmla="*/ 2349305 w 3249637"/>
                <a:gd name="connsiteY7" fmla="*/ 323557 h 1050499"/>
                <a:gd name="connsiteX8" fmla="*/ 2377440 w 3249637"/>
                <a:gd name="connsiteY8" fmla="*/ 126609 h 1050499"/>
                <a:gd name="connsiteX9" fmla="*/ 3249637 w 3249637"/>
                <a:gd name="connsiteY9" fmla="*/ 0 h 1050499"/>
                <a:gd name="connsiteX10" fmla="*/ 2954216 w 3249637"/>
                <a:gd name="connsiteY10" fmla="*/ 731520 h 1050499"/>
                <a:gd name="connsiteX11" fmla="*/ 2051252 w 3249637"/>
                <a:gd name="connsiteY11" fmla="*/ 1049166 h 1050499"/>
                <a:gd name="connsiteX12" fmla="*/ 2026718 w 3249637"/>
                <a:gd name="connsiteY12" fmla="*/ 863540 h 1050499"/>
                <a:gd name="connsiteX13" fmla="*/ 1465967 w 3249637"/>
                <a:gd name="connsiteY13" fmla="*/ 860694 h 1050499"/>
                <a:gd name="connsiteX14" fmla="*/ 1490354 w 3249637"/>
                <a:gd name="connsiteY14" fmla="*/ 1049166 h 1050499"/>
                <a:gd name="connsiteX15" fmla="*/ 464234 w 3249637"/>
                <a:gd name="connsiteY15" fmla="*/ 787791 h 1050499"/>
                <a:gd name="connsiteX16" fmla="*/ 0 w 3249637"/>
                <a:gd name="connsiteY16" fmla="*/ 14068 h 1050499"/>
                <a:gd name="connsiteX0" fmla="*/ 0 w 3249637"/>
                <a:gd name="connsiteY0" fmla="*/ 14068 h 1049744"/>
                <a:gd name="connsiteX1" fmla="*/ 858130 w 3249637"/>
                <a:gd name="connsiteY1" fmla="*/ 98474 h 1049744"/>
                <a:gd name="connsiteX2" fmla="*/ 858130 w 3249637"/>
                <a:gd name="connsiteY2" fmla="*/ 253219 h 1049744"/>
                <a:gd name="connsiteX3" fmla="*/ 1252025 w 3249637"/>
                <a:gd name="connsiteY3" fmla="*/ 267286 h 1049744"/>
                <a:gd name="connsiteX4" fmla="*/ 1252025 w 3249637"/>
                <a:gd name="connsiteY4" fmla="*/ 98474 h 1049744"/>
                <a:gd name="connsiteX5" fmla="*/ 2025748 w 3249637"/>
                <a:gd name="connsiteY5" fmla="*/ 112542 h 1049744"/>
                <a:gd name="connsiteX6" fmla="*/ 2039816 w 3249637"/>
                <a:gd name="connsiteY6" fmla="*/ 309489 h 1049744"/>
                <a:gd name="connsiteX7" fmla="*/ 2349305 w 3249637"/>
                <a:gd name="connsiteY7" fmla="*/ 323557 h 1049744"/>
                <a:gd name="connsiteX8" fmla="*/ 2377440 w 3249637"/>
                <a:gd name="connsiteY8" fmla="*/ 126609 h 1049744"/>
                <a:gd name="connsiteX9" fmla="*/ 3249637 w 3249637"/>
                <a:gd name="connsiteY9" fmla="*/ 0 h 1049744"/>
                <a:gd name="connsiteX10" fmla="*/ 2954216 w 3249637"/>
                <a:gd name="connsiteY10" fmla="*/ 731520 h 1049744"/>
                <a:gd name="connsiteX11" fmla="*/ 2051252 w 3249637"/>
                <a:gd name="connsiteY11" fmla="*/ 1049166 h 1049744"/>
                <a:gd name="connsiteX12" fmla="*/ 2026718 w 3249637"/>
                <a:gd name="connsiteY12" fmla="*/ 863540 h 1049744"/>
                <a:gd name="connsiteX13" fmla="*/ 1490354 w 3249637"/>
                <a:gd name="connsiteY13" fmla="*/ 1049166 h 1049744"/>
                <a:gd name="connsiteX14" fmla="*/ 464234 w 3249637"/>
                <a:gd name="connsiteY14" fmla="*/ 787791 h 1049744"/>
                <a:gd name="connsiteX15" fmla="*/ 0 w 3249637"/>
                <a:gd name="connsiteY15" fmla="*/ 14068 h 1049744"/>
                <a:gd name="connsiteX0" fmla="*/ 0 w 3249637"/>
                <a:gd name="connsiteY0" fmla="*/ 14068 h 1052547"/>
                <a:gd name="connsiteX1" fmla="*/ 858130 w 3249637"/>
                <a:gd name="connsiteY1" fmla="*/ 98474 h 1052547"/>
                <a:gd name="connsiteX2" fmla="*/ 858130 w 3249637"/>
                <a:gd name="connsiteY2" fmla="*/ 253219 h 1052547"/>
                <a:gd name="connsiteX3" fmla="*/ 1252025 w 3249637"/>
                <a:gd name="connsiteY3" fmla="*/ 267286 h 1052547"/>
                <a:gd name="connsiteX4" fmla="*/ 1252025 w 3249637"/>
                <a:gd name="connsiteY4" fmla="*/ 98474 h 1052547"/>
                <a:gd name="connsiteX5" fmla="*/ 2025748 w 3249637"/>
                <a:gd name="connsiteY5" fmla="*/ 112542 h 1052547"/>
                <a:gd name="connsiteX6" fmla="*/ 2039816 w 3249637"/>
                <a:gd name="connsiteY6" fmla="*/ 309489 h 1052547"/>
                <a:gd name="connsiteX7" fmla="*/ 2349305 w 3249637"/>
                <a:gd name="connsiteY7" fmla="*/ 323557 h 1052547"/>
                <a:gd name="connsiteX8" fmla="*/ 2377440 w 3249637"/>
                <a:gd name="connsiteY8" fmla="*/ 126609 h 1052547"/>
                <a:gd name="connsiteX9" fmla="*/ 3249637 w 3249637"/>
                <a:gd name="connsiteY9" fmla="*/ 0 h 1052547"/>
                <a:gd name="connsiteX10" fmla="*/ 2954216 w 3249637"/>
                <a:gd name="connsiteY10" fmla="*/ 731520 h 1052547"/>
                <a:gd name="connsiteX11" fmla="*/ 2051252 w 3249637"/>
                <a:gd name="connsiteY11" fmla="*/ 1049166 h 1052547"/>
                <a:gd name="connsiteX12" fmla="*/ 2026718 w 3249637"/>
                <a:gd name="connsiteY12" fmla="*/ 863540 h 1052547"/>
                <a:gd name="connsiteX13" fmla="*/ 1514740 w 3249637"/>
                <a:gd name="connsiteY13" fmla="*/ 843559 h 1052547"/>
                <a:gd name="connsiteX14" fmla="*/ 1490354 w 3249637"/>
                <a:gd name="connsiteY14" fmla="*/ 1049166 h 1052547"/>
                <a:gd name="connsiteX15" fmla="*/ 464234 w 3249637"/>
                <a:gd name="connsiteY15" fmla="*/ 787791 h 1052547"/>
                <a:gd name="connsiteX16" fmla="*/ 0 w 3249637"/>
                <a:gd name="connsiteY16" fmla="*/ 14068 h 1052547"/>
                <a:gd name="connsiteX0" fmla="*/ 0 w 3249637"/>
                <a:gd name="connsiteY0" fmla="*/ 14068 h 1053977"/>
                <a:gd name="connsiteX1" fmla="*/ 858130 w 3249637"/>
                <a:gd name="connsiteY1" fmla="*/ 98474 h 1053977"/>
                <a:gd name="connsiteX2" fmla="*/ 858130 w 3249637"/>
                <a:gd name="connsiteY2" fmla="*/ 253219 h 1053977"/>
                <a:gd name="connsiteX3" fmla="*/ 1252025 w 3249637"/>
                <a:gd name="connsiteY3" fmla="*/ 267286 h 1053977"/>
                <a:gd name="connsiteX4" fmla="*/ 1252025 w 3249637"/>
                <a:gd name="connsiteY4" fmla="*/ 98474 h 1053977"/>
                <a:gd name="connsiteX5" fmla="*/ 2025748 w 3249637"/>
                <a:gd name="connsiteY5" fmla="*/ 112542 h 1053977"/>
                <a:gd name="connsiteX6" fmla="*/ 2039816 w 3249637"/>
                <a:gd name="connsiteY6" fmla="*/ 309489 h 1053977"/>
                <a:gd name="connsiteX7" fmla="*/ 2349305 w 3249637"/>
                <a:gd name="connsiteY7" fmla="*/ 323557 h 1053977"/>
                <a:gd name="connsiteX8" fmla="*/ 2377440 w 3249637"/>
                <a:gd name="connsiteY8" fmla="*/ 126609 h 1053977"/>
                <a:gd name="connsiteX9" fmla="*/ 3249637 w 3249637"/>
                <a:gd name="connsiteY9" fmla="*/ 0 h 1053977"/>
                <a:gd name="connsiteX10" fmla="*/ 2954216 w 3249637"/>
                <a:gd name="connsiteY10" fmla="*/ 731520 h 1053977"/>
                <a:gd name="connsiteX11" fmla="*/ 2051252 w 3249637"/>
                <a:gd name="connsiteY11" fmla="*/ 1049166 h 1053977"/>
                <a:gd name="connsiteX12" fmla="*/ 2026718 w 3249637"/>
                <a:gd name="connsiteY12" fmla="*/ 863540 h 1053977"/>
                <a:gd name="connsiteX13" fmla="*/ 1587900 w 3249637"/>
                <a:gd name="connsiteY13" fmla="*/ 912094 h 1053977"/>
                <a:gd name="connsiteX14" fmla="*/ 1490354 w 3249637"/>
                <a:gd name="connsiteY14" fmla="*/ 1049166 h 1053977"/>
                <a:gd name="connsiteX15" fmla="*/ 464234 w 3249637"/>
                <a:gd name="connsiteY15" fmla="*/ 787791 h 1053977"/>
                <a:gd name="connsiteX16" fmla="*/ 0 w 3249637"/>
                <a:gd name="connsiteY16" fmla="*/ 14068 h 1053977"/>
                <a:gd name="connsiteX0" fmla="*/ 0 w 3249637"/>
                <a:gd name="connsiteY0" fmla="*/ 14068 h 1052818"/>
                <a:gd name="connsiteX1" fmla="*/ 858130 w 3249637"/>
                <a:gd name="connsiteY1" fmla="*/ 98474 h 1052818"/>
                <a:gd name="connsiteX2" fmla="*/ 858130 w 3249637"/>
                <a:gd name="connsiteY2" fmla="*/ 253219 h 1052818"/>
                <a:gd name="connsiteX3" fmla="*/ 1252025 w 3249637"/>
                <a:gd name="connsiteY3" fmla="*/ 267286 h 1052818"/>
                <a:gd name="connsiteX4" fmla="*/ 1252025 w 3249637"/>
                <a:gd name="connsiteY4" fmla="*/ 98474 h 1052818"/>
                <a:gd name="connsiteX5" fmla="*/ 2025748 w 3249637"/>
                <a:gd name="connsiteY5" fmla="*/ 112542 h 1052818"/>
                <a:gd name="connsiteX6" fmla="*/ 2039816 w 3249637"/>
                <a:gd name="connsiteY6" fmla="*/ 309489 h 1052818"/>
                <a:gd name="connsiteX7" fmla="*/ 2349305 w 3249637"/>
                <a:gd name="connsiteY7" fmla="*/ 323557 h 1052818"/>
                <a:gd name="connsiteX8" fmla="*/ 2377440 w 3249637"/>
                <a:gd name="connsiteY8" fmla="*/ 126609 h 1052818"/>
                <a:gd name="connsiteX9" fmla="*/ 3249637 w 3249637"/>
                <a:gd name="connsiteY9" fmla="*/ 0 h 1052818"/>
                <a:gd name="connsiteX10" fmla="*/ 2954216 w 3249637"/>
                <a:gd name="connsiteY10" fmla="*/ 731520 h 1052818"/>
                <a:gd name="connsiteX11" fmla="*/ 2051252 w 3249637"/>
                <a:gd name="connsiteY11" fmla="*/ 1049166 h 1052818"/>
                <a:gd name="connsiteX12" fmla="*/ 2026718 w 3249637"/>
                <a:gd name="connsiteY12" fmla="*/ 863540 h 1052818"/>
                <a:gd name="connsiteX13" fmla="*/ 1539127 w 3249637"/>
                <a:gd name="connsiteY13" fmla="*/ 860692 h 1052818"/>
                <a:gd name="connsiteX14" fmla="*/ 1490354 w 3249637"/>
                <a:gd name="connsiteY14" fmla="*/ 1049166 h 1052818"/>
                <a:gd name="connsiteX15" fmla="*/ 464234 w 3249637"/>
                <a:gd name="connsiteY15" fmla="*/ 787791 h 1052818"/>
                <a:gd name="connsiteX16" fmla="*/ 0 w 3249637"/>
                <a:gd name="connsiteY16" fmla="*/ 14068 h 1052818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53341"/>
                <a:gd name="connsiteX1" fmla="*/ 858130 w 3249637"/>
                <a:gd name="connsiteY1" fmla="*/ 98474 h 1053341"/>
                <a:gd name="connsiteX2" fmla="*/ 858130 w 3249637"/>
                <a:gd name="connsiteY2" fmla="*/ 253219 h 1053341"/>
                <a:gd name="connsiteX3" fmla="*/ 1252025 w 3249637"/>
                <a:gd name="connsiteY3" fmla="*/ 267286 h 1053341"/>
                <a:gd name="connsiteX4" fmla="*/ 1252025 w 3249637"/>
                <a:gd name="connsiteY4" fmla="*/ 98474 h 1053341"/>
                <a:gd name="connsiteX5" fmla="*/ 2025748 w 3249637"/>
                <a:gd name="connsiteY5" fmla="*/ 112542 h 1053341"/>
                <a:gd name="connsiteX6" fmla="*/ 2039816 w 3249637"/>
                <a:gd name="connsiteY6" fmla="*/ 309489 h 1053341"/>
                <a:gd name="connsiteX7" fmla="*/ 2349305 w 3249637"/>
                <a:gd name="connsiteY7" fmla="*/ 323557 h 1053341"/>
                <a:gd name="connsiteX8" fmla="*/ 2377440 w 3249637"/>
                <a:gd name="connsiteY8" fmla="*/ 126609 h 1053341"/>
                <a:gd name="connsiteX9" fmla="*/ 3249637 w 3249637"/>
                <a:gd name="connsiteY9" fmla="*/ 0 h 1053341"/>
                <a:gd name="connsiteX10" fmla="*/ 2954216 w 3249637"/>
                <a:gd name="connsiteY10" fmla="*/ 731520 h 1053341"/>
                <a:gd name="connsiteX11" fmla="*/ 2051252 w 3249637"/>
                <a:gd name="connsiteY11" fmla="*/ 1049166 h 1053341"/>
                <a:gd name="connsiteX12" fmla="*/ 2026718 w 3249637"/>
                <a:gd name="connsiteY12" fmla="*/ 863540 h 1053341"/>
                <a:gd name="connsiteX13" fmla="*/ 1539127 w 3249637"/>
                <a:gd name="connsiteY13" fmla="*/ 860692 h 1053341"/>
                <a:gd name="connsiteX14" fmla="*/ 1490354 w 3249637"/>
                <a:gd name="connsiteY14" fmla="*/ 1049166 h 1053341"/>
                <a:gd name="connsiteX15" fmla="*/ 464234 w 3249637"/>
                <a:gd name="connsiteY15" fmla="*/ 787791 h 1053341"/>
                <a:gd name="connsiteX16" fmla="*/ 0 w 3249637"/>
                <a:gd name="connsiteY16" fmla="*/ 14068 h 1053341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539127 w 3249637"/>
                <a:gd name="connsiteY13" fmla="*/ 860692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26718 w 3249637"/>
                <a:gd name="connsiteY12" fmla="*/ 86354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6069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  <a:gd name="connsiteX0" fmla="*/ 0 w 3249637"/>
                <a:gd name="connsiteY0" fmla="*/ 14068 h 1049166"/>
                <a:gd name="connsiteX1" fmla="*/ 858130 w 3249637"/>
                <a:gd name="connsiteY1" fmla="*/ 98474 h 1049166"/>
                <a:gd name="connsiteX2" fmla="*/ 858130 w 3249637"/>
                <a:gd name="connsiteY2" fmla="*/ 253219 h 1049166"/>
                <a:gd name="connsiteX3" fmla="*/ 1252025 w 3249637"/>
                <a:gd name="connsiteY3" fmla="*/ 267286 h 1049166"/>
                <a:gd name="connsiteX4" fmla="*/ 1252025 w 3249637"/>
                <a:gd name="connsiteY4" fmla="*/ 98474 h 1049166"/>
                <a:gd name="connsiteX5" fmla="*/ 2025748 w 3249637"/>
                <a:gd name="connsiteY5" fmla="*/ 112542 h 1049166"/>
                <a:gd name="connsiteX6" fmla="*/ 2039816 w 3249637"/>
                <a:gd name="connsiteY6" fmla="*/ 309489 h 1049166"/>
                <a:gd name="connsiteX7" fmla="*/ 2349305 w 3249637"/>
                <a:gd name="connsiteY7" fmla="*/ 323557 h 1049166"/>
                <a:gd name="connsiteX8" fmla="*/ 2377440 w 3249637"/>
                <a:gd name="connsiteY8" fmla="*/ 126609 h 1049166"/>
                <a:gd name="connsiteX9" fmla="*/ 3249637 w 3249637"/>
                <a:gd name="connsiteY9" fmla="*/ 0 h 1049166"/>
                <a:gd name="connsiteX10" fmla="*/ 2954216 w 3249637"/>
                <a:gd name="connsiteY10" fmla="*/ 731520 h 1049166"/>
                <a:gd name="connsiteX11" fmla="*/ 2051252 w 3249637"/>
                <a:gd name="connsiteY11" fmla="*/ 1049166 h 1049166"/>
                <a:gd name="connsiteX12" fmla="*/ 2050261 w 3249637"/>
                <a:gd name="connsiteY12" fmla="*/ 896620 h 1049166"/>
                <a:gd name="connsiteX13" fmla="*/ 1492044 w 3249637"/>
                <a:gd name="connsiteY13" fmla="*/ 893771 h 1049166"/>
                <a:gd name="connsiteX14" fmla="*/ 1490354 w 3249637"/>
                <a:gd name="connsiteY14" fmla="*/ 1049166 h 1049166"/>
                <a:gd name="connsiteX15" fmla="*/ 464234 w 3249637"/>
                <a:gd name="connsiteY15" fmla="*/ 787791 h 1049166"/>
                <a:gd name="connsiteX16" fmla="*/ 0 w 3249637"/>
                <a:gd name="connsiteY16" fmla="*/ 14068 h 104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49637" h="1049166">
                  <a:moveTo>
                    <a:pt x="0" y="14068"/>
                  </a:moveTo>
                  <a:lnTo>
                    <a:pt x="858130" y="98474"/>
                  </a:lnTo>
                  <a:lnTo>
                    <a:pt x="858130" y="253219"/>
                  </a:lnTo>
                  <a:lnTo>
                    <a:pt x="1252025" y="267286"/>
                  </a:lnTo>
                  <a:lnTo>
                    <a:pt x="1252025" y="98474"/>
                  </a:lnTo>
                  <a:lnTo>
                    <a:pt x="2025748" y="112542"/>
                  </a:lnTo>
                  <a:lnTo>
                    <a:pt x="2039816" y="309489"/>
                  </a:lnTo>
                  <a:lnTo>
                    <a:pt x="2349305" y="323557"/>
                  </a:lnTo>
                  <a:lnTo>
                    <a:pt x="2377440" y="126609"/>
                  </a:lnTo>
                  <a:lnTo>
                    <a:pt x="3249637" y="0"/>
                  </a:lnTo>
                  <a:lnTo>
                    <a:pt x="2954216" y="731520"/>
                  </a:lnTo>
                  <a:cubicBezTo>
                    <a:pt x="2620712" y="825979"/>
                    <a:pt x="2384756" y="954707"/>
                    <a:pt x="2051252" y="1049166"/>
                  </a:cubicBezTo>
                  <a:cubicBezTo>
                    <a:pt x="2050922" y="998317"/>
                    <a:pt x="2050591" y="947469"/>
                    <a:pt x="2050261" y="896620"/>
                  </a:cubicBezTo>
                  <a:cubicBezTo>
                    <a:pt x="2001487" y="885198"/>
                    <a:pt x="1667757" y="895913"/>
                    <a:pt x="1492044" y="893771"/>
                  </a:cubicBezTo>
                  <a:cubicBezTo>
                    <a:pt x="1488971" y="952276"/>
                    <a:pt x="1486358" y="948985"/>
                    <a:pt x="1490354" y="1049166"/>
                  </a:cubicBezTo>
                  <a:lnTo>
                    <a:pt x="464234" y="787791"/>
                  </a:lnTo>
                  <a:lnTo>
                    <a:pt x="0" y="14068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1100" y="79375"/>
            <a:ext cx="7505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4138"/>
            <a:ext cx="2133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4138"/>
            <a:ext cx="2895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5938" y="6219825"/>
            <a:ext cx="550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2000" i="1" smtClean="0">
                <a:latin typeface="Freestyle Script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4D46E8A-76BB-462E-846B-C06A30C0BA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5" name="グループ化 27"/>
          <p:cNvGrpSpPr>
            <a:grpSpLocks/>
          </p:cNvGrpSpPr>
          <p:nvPr/>
        </p:nvGrpSpPr>
        <p:grpSpPr bwMode="auto">
          <a:xfrm>
            <a:off x="12700" y="0"/>
            <a:ext cx="1506538" cy="1365250"/>
            <a:chOff x="782638" y="1547807"/>
            <a:chExt cx="4962525" cy="4494218"/>
          </a:xfrm>
        </p:grpSpPr>
        <p:grpSp>
          <p:nvGrpSpPr>
            <p:cNvPr id="1066" name="グループ化 201"/>
            <p:cNvGrpSpPr>
              <a:grpSpLocks/>
            </p:cNvGrpSpPr>
            <p:nvPr/>
          </p:nvGrpSpPr>
          <p:grpSpPr bwMode="auto">
            <a:xfrm>
              <a:off x="782638" y="1698625"/>
              <a:ext cx="4962525" cy="4343400"/>
              <a:chOff x="1412289" y="2249713"/>
              <a:chExt cx="4332938" cy="3793067"/>
            </a:xfrm>
          </p:grpSpPr>
          <p:sp>
            <p:nvSpPr>
              <p:cNvPr id="32" name="フリーフォーム 31"/>
              <p:cNvSpPr/>
              <p:nvPr/>
            </p:nvSpPr>
            <p:spPr>
              <a:xfrm rot="21261940">
                <a:off x="1412289" y="4942932"/>
                <a:ext cx="3515660" cy="908173"/>
              </a:xfrm>
              <a:custGeom>
                <a:avLst/>
                <a:gdLst>
                  <a:gd name="connsiteX0" fmla="*/ 184150 w 4174067"/>
                  <a:gd name="connsiteY0" fmla="*/ 24342 h 1077384"/>
                  <a:gd name="connsiteX1" fmla="*/ 1149350 w 4174067"/>
                  <a:gd name="connsiteY1" fmla="*/ 297392 h 1077384"/>
                  <a:gd name="connsiteX2" fmla="*/ 3689350 w 4174067"/>
                  <a:gd name="connsiteY2" fmla="*/ 919692 h 1077384"/>
                  <a:gd name="connsiteX3" fmla="*/ 4057650 w 4174067"/>
                  <a:gd name="connsiteY3" fmla="*/ 1072092 h 1077384"/>
                  <a:gd name="connsiteX4" fmla="*/ 3390900 w 4174067"/>
                  <a:gd name="connsiteY4" fmla="*/ 951442 h 1077384"/>
                  <a:gd name="connsiteX5" fmla="*/ 1136650 w 4174067"/>
                  <a:gd name="connsiteY5" fmla="*/ 405342 h 1077384"/>
                  <a:gd name="connsiteX6" fmla="*/ 158750 w 4174067"/>
                  <a:gd name="connsiteY6" fmla="*/ 151342 h 1077384"/>
                  <a:gd name="connsiteX7" fmla="*/ 184150 w 4174067"/>
                  <a:gd name="connsiteY7" fmla="*/ 24342 h 1077384"/>
                  <a:gd name="connsiteX0" fmla="*/ 245533 w 4235450"/>
                  <a:gd name="connsiteY0" fmla="*/ 78317 h 1131359"/>
                  <a:gd name="connsiteX1" fmla="*/ 1210733 w 4235450"/>
                  <a:gd name="connsiteY1" fmla="*/ 351367 h 1131359"/>
                  <a:gd name="connsiteX2" fmla="*/ 3750733 w 4235450"/>
                  <a:gd name="connsiteY2" fmla="*/ 973667 h 1131359"/>
                  <a:gd name="connsiteX3" fmla="*/ 4119033 w 4235450"/>
                  <a:gd name="connsiteY3" fmla="*/ 1126067 h 1131359"/>
                  <a:gd name="connsiteX4" fmla="*/ 3452283 w 4235450"/>
                  <a:gd name="connsiteY4" fmla="*/ 1005417 h 1131359"/>
                  <a:gd name="connsiteX5" fmla="*/ 1198033 w 4235450"/>
                  <a:gd name="connsiteY5" fmla="*/ 459317 h 1131359"/>
                  <a:gd name="connsiteX6" fmla="*/ 220133 w 4235450"/>
                  <a:gd name="connsiteY6" fmla="*/ 205317 h 1131359"/>
                  <a:gd name="connsiteX7" fmla="*/ 4233 w 4235450"/>
                  <a:gd name="connsiteY7" fmla="*/ 21167 h 1131359"/>
                  <a:gd name="connsiteX8" fmla="*/ 245533 w 4235450"/>
                  <a:gd name="connsiteY8" fmla="*/ 78317 h 1131359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52942 w 4268259"/>
                  <a:gd name="connsiteY6" fmla="*/ 18944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278342 w 4268259"/>
                  <a:gd name="connsiteY0" fmla="*/ 62442 h 1115484"/>
                  <a:gd name="connsiteX1" fmla="*/ 1243542 w 4268259"/>
                  <a:gd name="connsiteY1" fmla="*/ 335492 h 1115484"/>
                  <a:gd name="connsiteX2" fmla="*/ 3783542 w 4268259"/>
                  <a:gd name="connsiteY2" fmla="*/ 957792 h 1115484"/>
                  <a:gd name="connsiteX3" fmla="*/ 4151842 w 4268259"/>
                  <a:gd name="connsiteY3" fmla="*/ 1110192 h 1115484"/>
                  <a:gd name="connsiteX4" fmla="*/ 3485092 w 4268259"/>
                  <a:gd name="connsiteY4" fmla="*/ 989542 h 1115484"/>
                  <a:gd name="connsiteX5" fmla="*/ 1230842 w 4268259"/>
                  <a:gd name="connsiteY5" fmla="*/ 443442 h 1115484"/>
                  <a:gd name="connsiteX6" fmla="*/ 278342 w 4268259"/>
                  <a:gd name="connsiteY6" fmla="*/ 183092 h 1115484"/>
                  <a:gd name="connsiteX7" fmla="*/ 56092 w 4268259"/>
                  <a:gd name="connsiteY7" fmla="*/ 94193 h 1115484"/>
                  <a:gd name="connsiteX8" fmla="*/ 37042 w 4268259"/>
                  <a:gd name="connsiteY8" fmla="*/ 5292 h 1115484"/>
                  <a:gd name="connsiteX9" fmla="*/ 278342 w 4268259"/>
                  <a:gd name="connsiteY9" fmla="*/ 62442 h 1115484"/>
                  <a:gd name="connsiteX0" fmla="*/ 374650 w 4282017"/>
                  <a:gd name="connsiteY0" fmla="*/ 88900 h 1110192"/>
                  <a:gd name="connsiteX1" fmla="*/ 1257300 w 4282017"/>
                  <a:gd name="connsiteY1" fmla="*/ 330200 h 1110192"/>
                  <a:gd name="connsiteX2" fmla="*/ 3797300 w 4282017"/>
                  <a:gd name="connsiteY2" fmla="*/ 952500 h 1110192"/>
                  <a:gd name="connsiteX3" fmla="*/ 4165600 w 4282017"/>
                  <a:gd name="connsiteY3" fmla="*/ 1104900 h 1110192"/>
                  <a:gd name="connsiteX4" fmla="*/ 3498850 w 4282017"/>
                  <a:gd name="connsiteY4" fmla="*/ 984250 h 1110192"/>
                  <a:gd name="connsiteX5" fmla="*/ 1244600 w 4282017"/>
                  <a:gd name="connsiteY5" fmla="*/ 438150 h 1110192"/>
                  <a:gd name="connsiteX6" fmla="*/ 292100 w 4282017"/>
                  <a:gd name="connsiteY6" fmla="*/ 177800 h 1110192"/>
                  <a:gd name="connsiteX7" fmla="*/ 69850 w 4282017"/>
                  <a:gd name="connsiteY7" fmla="*/ 88901 h 1110192"/>
                  <a:gd name="connsiteX8" fmla="*/ 50800 w 4282017"/>
                  <a:gd name="connsiteY8" fmla="*/ 0 h 1110192"/>
                  <a:gd name="connsiteX9" fmla="*/ 374650 w 4282017"/>
                  <a:gd name="connsiteY9" fmla="*/ 88900 h 1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82017" h="1110192">
                    <a:moveTo>
                      <a:pt x="374650" y="88900"/>
                    </a:moveTo>
                    <a:cubicBezTo>
                      <a:pt x="539750" y="113242"/>
                      <a:pt x="686858" y="186267"/>
                      <a:pt x="1257300" y="330200"/>
                    </a:cubicBezTo>
                    <a:lnTo>
                      <a:pt x="3797300" y="952500"/>
                    </a:lnTo>
                    <a:cubicBezTo>
                      <a:pt x="4282017" y="1081617"/>
                      <a:pt x="4215342" y="1099608"/>
                      <a:pt x="4165600" y="1104900"/>
                    </a:cubicBezTo>
                    <a:cubicBezTo>
                      <a:pt x="4115858" y="1110192"/>
                      <a:pt x="3985683" y="1095375"/>
                      <a:pt x="3498850" y="984250"/>
                    </a:cubicBezTo>
                    <a:cubicBezTo>
                      <a:pt x="3012017" y="873125"/>
                      <a:pt x="1779058" y="572558"/>
                      <a:pt x="1244600" y="438150"/>
                    </a:cubicBezTo>
                    <a:cubicBezTo>
                      <a:pt x="710142" y="303742"/>
                      <a:pt x="487892" y="236008"/>
                      <a:pt x="292100" y="177800"/>
                    </a:cubicBezTo>
                    <a:cubicBezTo>
                      <a:pt x="96308" y="119592"/>
                      <a:pt x="110066" y="118534"/>
                      <a:pt x="69850" y="88901"/>
                    </a:cubicBezTo>
                    <a:cubicBezTo>
                      <a:pt x="29634" y="59268"/>
                      <a:pt x="0" y="0"/>
                      <a:pt x="50800" y="0"/>
                    </a:cubicBezTo>
                    <a:cubicBezTo>
                      <a:pt x="101600" y="0"/>
                      <a:pt x="196850" y="45508"/>
                      <a:pt x="374650" y="88900"/>
                    </a:cubicBezTo>
                    <a:close/>
                  </a:path>
                </a:pathLst>
              </a:custGeom>
              <a:solidFill>
                <a:srgbClr val="996633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33" name="フリーフォーム 32"/>
              <p:cNvSpPr/>
              <p:nvPr/>
            </p:nvSpPr>
            <p:spPr>
              <a:xfrm rot="21102354">
                <a:off x="4270475" y="5312589"/>
                <a:ext cx="1474752" cy="730191"/>
              </a:xfrm>
              <a:custGeom>
                <a:avLst/>
                <a:gdLst>
                  <a:gd name="connsiteX0" fmla="*/ 212876 w 1894114"/>
                  <a:gd name="connsiteY0" fmla="*/ 70152 h 713619"/>
                  <a:gd name="connsiteX1" fmla="*/ 430590 w 1894114"/>
                  <a:gd name="connsiteY1" fmla="*/ 229810 h 713619"/>
                  <a:gd name="connsiteX2" fmla="*/ 822476 w 1894114"/>
                  <a:gd name="connsiteY2" fmla="*/ 229810 h 713619"/>
                  <a:gd name="connsiteX3" fmla="*/ 1519162 w 1894114"/>
                  <a:gd name="connsiteY3" fmla="*/ 157238 h 713619"/>
                  <a:gd name="connsiteX4" fmla="*/ 1838476 w 1894114"/>
                  <a:gd name="connsiteY4" fmla="*/ 99181 h 713619"/>
                  <a:gd name="connsiteX5" fmla="*/ 1606247 w 1894114"/>
                  <a:gd name="connsiteY5" fmla="*/ 200781 h 713619"/>
                  <a:gd name="connsiteX6" fmla="*/ 1809447 w 1894114"/>
                  <a:gd name="connsiteY6" fmla="*/ 200781 h 713619"/>
                  <a:gd name="connsiteX7" fmla="*/ 1490133 w 1894114"/>
                  <a:gd name="connsiteY7" fmla="*/ 258838 h 713619"/>
                  <a:gd name="connsiteX8" fmla="*/ 1838476 w 1894114"/>
                  <a:gd name="connsiteY8" fmla="*/ 258838 h 713619"/>
                  <a:gd name="connsiteX9" fmla="*/ 1562704 w 1894114"/>
                  <a:gd name="connsiteY9" fmla="*/ 302381 h 713619"/>
                  <a:gd name="connsiteX10" fmla="*/ 1882019 w 1894114"/>
                  <a:gd name="connsiteY10" fmla="*/ 360438 h 713619"/>
                  <a:gd name="connsiteX11" fmla="*/ 1490133 w 1894114"/>
                  <a:gd name="connsiteY11" fmla="*/ 374952 h 713619"/>
                  <a:gd name="connsiteX12" fmla="*/ 1867504 w 1894114"/>
                  <a:gd name="connsiteY12" fmla="*/ 418495 h 713619"/>
                  <a:gd name="connsiteX13" fmla="*/ 1432076 w 1894114"/>
                  <a:gd name="connsiteY13" fmla="*/ 433010 h 713619"/>
                  <a:gd name="connsiteX14" fmla="*/ 1823962 w 1894114"/>
                  <a:gd name="connsiteY14" fmla="*/ 520095 h 713619"/>
                  <a:gd name="connsiteX15" fmla="*/ 1461104 w 1894114"/>
                  <a:gd name="connsiteY15" fmla="*/ 505581 h 713619"/>
                  <a:gd name="connsiteX16" fmla="*/ 1722362 w 1894114"/>
                  <a:gd name="connsiteY16" fmla="*/ 636210 h 713619"/>
                  <a:gd name="connsiteX17" fmla="*/ 1432076 w 1894114"/>
                  <a:gd name="connsiteY17" fmla="*/ 563638 h 713619"/>
                  <a:gd name="connsiteX18" fmla="*/ 1620762 w 1894114"/>
                  <a:gd name="connsiteY18" fmla="*/ 708781 h 713619"/>
                  <a:gd name="connsiteX19" fmla="*/ 1286933 w 1894114"/>
                  <a:gd name="connsiteY19" fmla="*/ 592667 h 713619"/>
                  <a:gd name="connsiteX20" fmla="*/ 575733 w 1894114"/>
                  <a:gd name="connsiteY20" fmla="*/ 374952 h 713619"/>
                  <a:gd name="connsiteX21" fmla="*/ 256419 w 1894114"/>
                  <a:gd name="connsiteY21" fmla="*/ 345924 h 713619"/>
                  <a:gd name="connsiteX22" fmla="*/ 24190 w 1894114"/>
                  <a:gd name="connsiteY22" fmla="*/ 403981 h 713619"/>
                  <a:gd name="connsiteX23" fmla="*/ 111276 w 1894114"/>
                  <a:gd name="connsiteY23" fmla="*/ 258838 h 713619"/>
                  <a:gd name="connsiteX24" fmla="*/ 96762 w 1894114"/>
                  <a:gd name="connsiteY24" fmla="*/ 26610 h 713619"/>
                  <a:gd name="connsiteX25" fmla="*/ 212876 w 1894114"/>
                  <a:gd name="connsiteY25" fmla="*/ 70152 h 713619"/>
                  <a:gd name="connsiteX0" fmla="*/ 212876 w 1894114"/>
                  <a:gd name="connsiteY0" fmla="*/ 4838 h 648305"/>
                  <a:gd name="connsiteX1" fmla="*/ 430590 w 1894114"/>
                  <a:gd name="connsiteY1" fmla="*/ 164496 h 648305"/>
                  <a:gd name="connsiteX2" fmla="*/ 822476 w 1894114"/>
                  <a:gd name="connsiteY2" fmla="*/ 164496 h 648305"/>
                  <a:gd name="connsiteX3" fmla="*/ 1519162 w 1894114"/>
                  <a:gd name="connsiteY3" fmla="*/ 91924 h 648305"/>
                  <a:gd name="connsiteX4" fmla="*/ 1838476 w 1894114"/>
                  <a:gd name="connsiteY4" fmla="*/ 33867 h 648305"/>
                  <a:gd name="connsiteX5" fmla="*/ 1606247 w 1894114"/>
                  <a:gd name="connsiteY5" fmla="*/ 135467 h 648305"/>
                  <a:gd name="connsiteX6" fmla="*/ 1809447 w 1894114"/>
                  <a:gd name="connsiteY6" fmla="*/ 135467 h 648305"/>
                  <a:gd name="connsiteX7" fmla="*/ 1490133 w 1894114"/>
                  <a:gd name="connsiteY7" fmla="*/ 193524 h 648305"/>
                  <a:gd name="connsiteX8" fmla="*/ 1838476 w 1894114"/>
                  <a:gd name="connsiteY8" fmla="*/ 193524 h 648305"/>
                  <a:gd name="connsiteX9" fmla="*/ 1562704 w 1894114"/>
                  <a:gd name="connsiteY9" fmla="*/ 237067 h 648305"/>
                  <a:gd name="connsiteX10" fmla="*/ 1882019 w 1894114"/>
                  <a:gd name="connsiteY10" fmla="*/ 295124 h 648305"/>
                  <a:gd name="connsiteX11" fmla="*/ 1490133 w 1894114"/>
                  <a:gd name="connsiteY11" fmla="*/ 309638 h 648305"/>
                  <a:gd name="connsiteX12" fmla="*/ 1867504 w 1894114"/>
                  <a:gd name="connsiteY12" fmla="*/ 353181 h 648305"/>
                  <a:gd name="connsiteX13" fmla="*/ 1432076 w 1894114"/>
                  <a:gd name="connsiteY13" fmla="*/ 367696 h 648305"/>
                  <a:gd name="connsiteX14" fmla="*/ 1823962 w 1894114"/>
                  <a:gd name="connsiteY14" fmla="*/ 454781 h 648305"/>
                  <a:gd name="connsiteX15" fmla="*/ 1461104 w 1894114"/>
                  <a:gd name="connsiteY15" fmla="*/ 440267 h 648305"/>
                  <a:gd name="connsiteX16" fmla="*/ 1722362 w 1894114"/>
                  <a:gd name="connsiteY16" fmla="*/ 570896 h 648305"/>
                  <a:gd name="connsiteX17" fmla="*/ 1432076 w 1894114"/>
                  <a:gd name="connsiteY17" fmla="*/ 498324 h 648305"/>
                  <a:gd name="connsiteX18" fmla="*/ 1620762 w 1894114"/>
                  <a:gd name="connsiteY18" fmla="*/ 643467 h 648305"/>
                  <a:gd name="connsiteX19" fmla="*/ 1286933 w 1894114"/>
                  <a:gd name="connsiteY19" fmla="*/ 527353 h 648305"/>
                  <a:gd name="connsiteX20" fmla="*/ 575733 w 1894114"/>
                  <a:gd name="connsiteY20" fmla="*/ 309638 h 648305"/>
                  <a:gd name="connsiteX21" fmla="*/ 256419 w 1894114"/>
                  <a:gd name="connsiteY21" fmla="*/ 280610 h 648305"/>
                  <a:gd name="connsiteX22" fmla="*/ 24190 w 1894114"/>
                  <a:gd name="connsiteY22" fmla="*/ 338667 h 648305"/>
                  <a:gd name="connsiteX23" fmla="*/ 111276 w 1894114"/>
                  <a:gd name="connsiteY23" fmla="*/ 193524 h 648305"/>
                  <a:gd name="connsiteX24" fmla="*/ 212876 w 1894114"/>
                  <a:gd name="connsiteY24" fmla="*/ 4838 h 648305"/>
                  <a:gd name="connsiteX0" fmla="*/ 116114 w 1797352"/>
                  <a:gd name="connsiteY0" fmla="*/ 4838 h 648305"/>
                  <a:gd name="connsiteX1" fmla="*/ 333828 w 1797352"/>
                  <a:gd name="connsiteY1" fmla="*/ 164496 h 648305"/>
                  <a:gd name="connsiteX2" fmla="*/ 725714 w 1797352"/>
                  <a:gd name="connsiteY2" fmla="*/ 164496 h 648305"/>
                  <a:gd name="connsiteX3" fmla="*/ 1422400 w 1797352"/>
                  <a:gd name="connsiteY3" fmla="*/ 91924 h 648305"/>
                  <a:gd name="connsiteX4" fmla="*/ 1741714 w 1797352"/>
                  <a:gd name="connsiteY4" fmla="*/ 33867 h 648305"/>
                  <a:gd name="connsiteX5" fmla="*/ 1509485 w 1797352"/>
                  <a:gd name="connsiteY5" fmla="*/ 135467 h 648305"/>
                  <a:gd name="connsiteX6" fmla="*/ 1712685 w 1797352"/>
                  <a:gd name="connsiteY6" fmla="*/ 135467 h 648305"/>
                  <a:gd name="connsiteX7" fmla="*/ 1393371 w 1797352"/>
                  <a:gd name="connsiteY7" fmla="*/ 193524 h 648305"/>
                  <a:gd name="connsiteX8" fmla="*/ 1741714 w 1797352"/>
                  <a:gd name="connsiteY8" fmla="*/ 193524 h 648305"/>
                  <a:gd name="connsiteX9" fmla="*/ 1465942 w 1797352"/>
                  <a:gd name="connsiteY9" fmla="*/ 237067 h 648305"/>
                  <a:gd name="connsiteX10" fmla="*/ 1785257 w 1797352"/>
                  <a:gd name="connsiteY10" fmla="*/ 295124 h 648305"/>
                  <a:gd name="connsiteX11" fmla="*/ 1393371 w 1797352"/>
                  <a:gd name="connsiteY11" fmla="*/ 309638 h 648305"/>
                  <a:gd name="connsiteX12" fmla="*/ 1770742 w 1797352"/>
                  <a:gd name="connsiteY12" fmla="*/ 353181 h 648305"/>
                  <a:gd name="connsiteX13" fmla="*/ 1335314 w 1797352"/>
                  <a:gd name="connsiteY13" fmla="*/ 367696 h 648305"/>
                  <a:gd name="connsiteX14" fmla="*/ 1727200 w 1797352"/>
                  <a:gd name="connsiteY14" fmla="*/ 454781 h 648305"/>
                  <a:gd name="connsiteX15" fmla="*/ 1364342 w 1797352"/>
                  <a:gd name="connsiteY15" fmla="*/ 440267 h 648305"/>
                  <a:gd name="connsiteX16" fmla="*/ 1625600 w 1797352"/>
                  <a:gd name="connsiteY16" fmla="*/ 570896 h 648305"/>
                  <a:gd name="connsiteX17" fmla="*/ 1335314 w 1797352"/>
                  <a:gd name="connsiteY17" fmla="*/ 498324 h 648305"/>
                  <a:gd name="connsiteX18" fmla="*/ 1524000 w 1797352"/>
                  <a:gd name="connsiteY18" fmla="*/ 643467 h 648305"/>
                  <a:gd name="connsiteX19" fmla="*/ 1190171 w 1797352"/>
                  <a:gd name="connsiteY19" fmla="*/ 527353 h 648305"/>
                  <a:gd name="connsiteX20" fmla="*/ 478971 w 1797352"/>
                  <a:gd name="connsiteY20" fmla="*/ 309638 h 648305"/>
                  <a:gd name="connsiteX21" fmla="*/ 159657 w 1797352"/>
                  <a:gd name="connsiteY21" fmla="*/ 280610 h 648305"/>
                  <a:gd name="connsiteX22" fmla="*/ 29028 w 1797352"/>
                  <a:gd name="connsiteY22" fmla="*/ 317471 h 648305"/>
                  <a:gd name="connsiteX23" fmla="*/ 14514 w 1797352"/>
                  <a:gd name="connsiteY23" fmla="*/ 193524 h 648305"/>
                  <a:gd name="connsiteX24" fmla="*/ 116114 w 1797352"/>
                  <a:gd name="connsiteY24" fmla="*/ 4838 h 64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797352" h="648305">
                    <a:moveTo>
                      <a:pt x="116114" y="4838"/>
                    </a:moveTo>
                    <a:cubicBezTo>
                      <a:pt x="169333" y="0"/>
                      <a:pt x="232228" y="137886"/>
                      <a:pt x="333828" y="164496"/>
                    </a:cubicBezTo>
                    <a:cubicBezTo>
                      <a:pt x="435428" y="191106"/>
                      <a:pt x="544285" y="176591"/>
                      <a:pt x="725714" y="164496"/>
                    </a:cubicBezTo>
                    <a:cubicBezTo>
                      <a:pt x="907143" y="152401"/>
                      <a:pt x="1253067" y="113696"/>
                      <a:pt x="1422400" y="91924"/>
                    </a:cubicBezTo>
                    <a:cubicBezTo>
                      <a:pt x="1591733" y="70152"/>
                      <a:pt x="1727200" y="26610"/>
                      <a:pt x="1741714" y="33867"/>
                    </a:cubicBezTo>
                    <a:cubicBezTo>
                      <a:pt x="1756228" y="41124"/>
                      <a:pt x="1514323" y="118534"/>
                      <a:pt x="1509485" y="135467"/>
                    </a:cubicBezTo>
                    <a:cubicBezTo>
                      <a:pt x="1504647" y="152400"/>
                      <a:pt x="1732037" y="125791"/>
                      <a:pt x="1712685" y="135467"/>
                    </a:cubicBezTo>
                    <a:cubicBezTo>
                      <a:pt x="1693333" y="145143"/>
                      <a:pt x="1388533" y="183848"/>
                      <a:pt x="1393371" y="193524"/>
                    </a:cubicBezTo>
                    <a:cubicBezTo>
                      <a:pt x="1398209" y="203200"/>
                      <a:pt x="1729619" y="186267"/>
                      <a:pt x="1741714" y="193524"/>
                    </a:cubicBezTo>
                    <a:cubicBezTo>
                      <a:pt x="1753809" y="200781"/>
                      <a:pt x="1458685" y="220134"/>
                      <a:pt x="1465942" y="237067"/>
                    </a:cubicBezTo>
                    <a:cubicBezTo>
                      <a:pt x="1473199" y="254000"/>
                      <a:pt x="1797352" y="283029"/>
                      <a:pt x="1785257" y="295124"/>
                    </a:cubicBezTo>
                    <a:cubicBezTo>
                      <a:pt x="1773162" y="307219"/>
                      <a:pt x="1395790" y="299962"/>
                      <a:pt x="1393371" y="309638"/>
                    </a:cubicBezTo>
                    <a:cubicBezTo>
                      <a:pt x="1390952" y="319314"/>
                      <a:pt x="1780418" y="343505"/>
                      <a:pt x="1770742" y="353181"/>
                    </a:cubicBezTo>
                    <a:cubicBezTo>
                      <a:pt x="1761066" y="362857"/>
                      <a:pt x="1342571" y="350763"/>
                      <a:pt x="1335314" y="367696"/>
                    </a:cubicBezTo>
                    <a:cubicBezTo>
                      <a:pt x="1328057" y="384629"/>
                      <a:pt x="1722362" y="442686"/>
                      <a:pt x="1727200" y="454781"/>
                    </a:cubicBezTo>
                    <a:cubicBezTo>
                      <a:pt x="1732038" y="466876"/>
                      <a:pt x="1381275" y="420915"/>
                      <a:pt x="1364342" y="440267"/>
                    </a:cubicBezTo>
                    <a:cubicBezTo>
                      <a:pt x="1347409" y="459619"/>
                      <a:pt x="1630438" y="561220"/>
                      <a:pt x="1625600" y="570896"/>
                    </a:cubicBezTo>
                    <a:cubicBezTo>
                      <a:pt x="1620762" y="580572"/>
                      <a:pt x="1352247" y="486229"/>
                      <a:pt x="1335314" y="498324"/>
                    </a:cubicBezTo>
                    <a:cubicBezTo>
                      <a:pt x="1318381" y="510419"/>
                      <a:pt x="1548190" y="638629"/>
                      <a:pt x="1524000" y="643467"/>
                    </a:cubicBezTo>
                    <a:cubicBezTo>
                      <a:pt x="1499810" y="648305"/>
                      <a:pt x="1364342" y="582991"/>
                      <a:pt x="1190171" y="527353"/>
                    </a:cubicBezTo>
                    <a:cubicBezTo>
                      <a:pt x="1016000" y="471715"/>
                      <a:pt x="650723" y="350762"/>
                      <a:pt x="478971" y="309638"/>
                    </a:cubicBezTo>
                    <a:cubicBezTo>
                      <a:pt x="307219" y="268514"/>
                      <a:pt x="234647" y="279305"/>
                      <a:pt x="159657" y="280610"/>
                    </a:cubicBezTo>
                    <a:cubicBezTo>
                      <a:pt x="84667" y="281915"/>
                      <a:pt x="53218" y="331985"/>
                      <a:pt x="29028" y="317471"/>
                    </a:cubicBezTo>
                    <a:cubicBezTo>
                      <a:pt x="4838" y="302957"/>
                      <a:pt x="0" y="245629"/>
                      <a:pt x="14514" y="193524"/>
                    </a:cubicBezTo>
                    <a:cubicBezTo>
                      <a:pt x="29028" y="141419"/>
                      <a:pt x="62895" y="9676"/>
                      <a:pt x="116114" y="4838"/>
                    </a:cubicBezTo>
                    <a:close/>
                  </a:path>
                </a:pathLst>
              </a:custGeom>
              <a:solidFill>
                <a:srgbClr val="C68C5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34" name="フリーフォーム 33"/>
              <p:cNvSpPr/>
              <p:nvPr/>
            </p:nvSpPr>
            <p:spPr>
              <a:xfrm rot="455936">
                <a:off x="2590263" y="5371919"/>
                <a:ext cx="515936" cy="424422"/>
              </a:xfrm>
              <a:custGeom>
                <a:avLst/>
                <a:gdLst>
                  <a:gd name="connsiteX0" fmla="*/ 234950 w 628650"/>
                  <a:gd name="connsiteY0" fmla="*/ 0 h 516467"/>
                  <a:gd name="connsiteX1" fmla="*/ 101600 w 628650"/>
                  <a:gd name="connsiteY1" fmla="*/ 228600 h 516467"/>
                  <a:gd name="connsiteX2" fmla="*/ 0 w 628650"/>
                  <a:gd name="connsiteY2" fmla="*/ 387350 h 516467"/>
                  <a:gd name="connsiteX3" fmla="*/ 101600 w 628650"/>
                  <a:gd name="connsiteY3" fmla="*/ 476250 h 516467"/>
                  <a:gd name="connsiteX4" fmla="*/ 520700 w 628650"/>
                  <a:gd name="connsiteY4" fmla="*/ 501650 h 516467"/>
                  <a:gd name="connsiteX5" fmla="*/ 628650 w 628650"/>
                  <a:gd name="connsiteY5" fmla="*/ 387350 h 51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8650" h="516467">
                    <a:moveTo>
                      <a:pt x="234950" y="0"/>
                    </a:moveTo>
                    <a:cubicBezTo>
                      <a:pt x="187854" y="82021"/>
                      <a:pt x="140758" y="164042"/>
                      <a:pt x="101600" y="228600"/>
                    </a:cubicBezTo>
                    <a:cubicBezTo>
                      <a:pt x="62442" y="293158"/>
                      <a:pt x="0" y="346075"/>
                      <a:pt x="0" y="387350"/>
                    </a:cubicBezTo>
                    <a:cubicBezTo>
                      <a:pt x="0" y="428625"/>
                      <a:pt x="14817" y="457200"/>
                      <a:pt x="101600" y="476250"/>
                    </a:cubicBezTo>
                    <a:cubicBezTo>
                      <a:pt x="188383" y="495300"/>
                      <a:pt x="432858" y="516467"/>
                      <a:pt x="520700" y="501650"/>
                    </a:cubicBezTo>
                    <a:cubicBezTo>
                      <a:pt x="608542" y="486833"/>
                      <a:pt x="618596" y="437091"/>
                      <a:pt x="628650" y="3873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072" name="Freeform 253"/>
              <p:cNvSpPr>
                <a:spLocks/>
              </p:cNvSpPr>
              <p:nvPr/>
            </p:nvSpPr>
            <p:spPr bwMode="auto">
              <a:xfrm flipH="1">
                <a:off x="2795725" y="4532200"/>
                <a:ext cx="712264" cy="1072466"/>
              </a:xfrm>
              <a:custGeom>
                <a:avLst/>
                <a:gdLst>
                  <a:gd name="T0" fmla="*/ 423575597 w 756"/>
                  <a:gd name="T1" fmla="*/ 80614312 h 1131"/>
                  <a:gd name="T2" fmla="*/ 640288957 w 756"/>
                  <a:gd name="T3" fmla="*/ 243634512 h 1131"/>
                  <a:gd name="T4" fmla="*/ 615214489 w 756"/>
                  <a:gd name="T5" fmla="*/ 257069915 h 1131"/>
                  <a:gd name="T6" fmla="*/ 672527019 w 756"/>
                  <a:gd name="T7" fmla="*/ 377991383 h 1131"/>
                  <a:gd name="T8" fmla="*/ 591931391 w 756"/>
                  <a:gd name="T9" fmla="*/ 360972827 h 1131"/>
                  <a:gd name="T10" fmla="*/ 536410232 w 756"/>
                  <a:gd name="T11" fmla="*/ 341267380 h 1131"/>
                  <a:gd name="T12" fmla="*/ 528350480 w 756"/>
                  <a:gd name="T13" fmla="*/ 375304492 h 1131"/>
                  <a:gd name="T14" fmla="*/ 550738365 w 756"/>
                  <a:gd name="T15" fmla="*/ 735381057 h 1131"/>
                  <a:gd name="T16" fmla="*/ 527455268 w 756"/>
                  <a:gd name="T17" fmla="*/ 933334631 h 1131"/>
                  <a:gd name="T18" fmla="*/ 399397287 w 756"/>
                  <a:gd name="T19" fmla="*/ 1002304169 h 1131"/>
                  <a:gd name="T20" fmla="*/ 118206857 w 756"/>
                  <a:gd name="T21" fmla="*/ 957518546 h 1131"/>
                  <a:gd name="T22" fmla="*/ 34029433 w 756"/>
                  <a:gd name="T23" fmla="*/ 730902590 h 1131"/>
                  <a:gd name="T24" fmla="*/ 13432920 w 756"/>
                  <a:gd name="T25" fmla="*/ 552655410 h 1131"/>
                  <a:gd name="T26" fmla="*/ 13432920 w 756"/>
                  <a:gd name="T27" fmla="*/ 286628559 h 1131"/>
                  <a:gd name="T28" fmla="*/ 91341964 w 756"/>
                  <a:gd name="T29" fmla="*/ 147793221 h 1131"/>
                  <a:gd name="T30" fmla="*/ 222981741 w 756"/>
                  <a:gd name="T31" fmla="*/ 60012603 h 1131"/>
                  <a:gd name="T32" fmla="*/ 300890784 w 756"/>
                  <a:gd name="T33" fmla="*/ 4478468 h 1131"/>
                  <a:gd name="T34" fmla="*/ 423575597 w 756"/>
                  <a:gd name="T35" fmla="*/ 80614312 h 113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56"/>
                  <a:gd name="T55" fmla="*/ 0 h 1131"/>
                  <a:gd name="T56" fmla="*/ 756 w 756"/>
                  <a:gd name="T57" fmla="*/ 1131 h 113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56" h="1131">
                    <a:moveTo>
                      <a:pt x="473" y="90"/>
                    </a:moveTo>
                    <a:cubicBezTo>
                      <a:pt x="536" y="135"/>
                      <a:pt x="679" y="239"/>
                      <a:pt x="715" y="272"/>
                    </a:cubicBezTo>
                    <a:cubicBezTo>
                      <a:pt x="751" y="305"/>
                      <a:pt x="682" y="262"/>
                      <a:pt x="687" y="287"/>
                    </a:cubicBezTo>
                    <a:cubicBezTo>
                      <a:pt x="693" y="311"/>
                      <a:pt x="756" y="403"/>
                      <a:pt x="751" y="422"/>
                    </a:cubicBezTo>
                    <a:cubicBezTo>
                      <a:pt x="747" y="441"/>
                      <a:pt x="686" y="410"/>
                      <a:pt x="661" y="403"/>
                    </a:cubicBezTo>
                    <a:cubicBezTo>
                      <a:pt x="636" y="396"/>
                      <a:pt x="610" y="379"/>
                      <a:pt x="599" y="381"/>
                    </a:cubicBezTo>
                    <a:cubicBezTo>
                      <a:pt x="588" y="384"/>
                      <a:pt x="588" y="345"/>
                      <a:pt x="590" y="419"/>
                    </a:cubicBezTo>
                    <a:cubicBezTo>
                      <a:pt x="592" y="492"/>
                      <a:pt x="597" y="703"/>
                      <a:pt x="615" y="821"/>
                    </a:cubicBezTo>
                    <a:cubicBezTo>
                      <a:pt x="633" y="940"/>
                      <a:pt x="608" y="983"/>
                      <a:pt x="589" y="1042"/>
                    </a:cubicBezTo>
                    <a:cubicBezTo>
                      <a:pt x="571" y="1100"/>
                      <a:pt x="496" y="1131"/>
                      <a:pt x="446" y="1119"/>
                    </a:cubicBezTo>
                    <a:cubicBezTo>
                      <a:pt x="368" y="1108"/>
                      <a:pt x="200" y="1120"/>
                      <a:pt x="132" y="1069"/>
                    </a:cubicBezTo>
                    <a:cubicBezTo>
                      <a:pt x="64" y="1019"/>
                      <a:pt x="57" y="891"/>
                      <a:pt x="38" y="816"/>
                    </a:cubicBezTo>
                    <a:cubicBezTo>
                      <a:pt x="29" y="757"/>
                      <a:pt x="12" y="693"/>
                      <a:pt x="15" y="617"/>
                    </a:cubicBezTo>
                    <a:cubicBezTo>
                      <a:pt x="17" y="542"/>
                      <a:pt x="0" y="395"/>
                      <a:pt x="15" y="320"/>
                    </a:cubicBezTo>
                    <a:cubicBezTo>
                      <a:pt x="28" y="245"/>
                      <a:pt x="62" y="208"/>
                      <a:pt x="102" y="165"/>
                    </a:cubicBezTo>
                    <a:cubicBezTo>
                      <a:pt x="140" y="123"/>
                      <a:pt x="210" y="93"/>
                      <a:pt x="249" y="67"/>
                    </a:cubicBezTo>
                    <a:cubicBezTo>
                      <a:pt x="289" y="39"/>
                      <a:pt x="299" y="0"/>
                      <a:pt x="336" y="5"/>
                    </a:cubicBezTo>
                    <a:cubicBezTo>
                      <a:pt x="374" y="8"/>
                      <a:pt x="410" y="46"/>
                      <a:pt x="473" y="90"/>
                    </a:cubicBezTo>
                    <a:close/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73" name="Freeform 279"/>
              <p:cNvSpPr>
                <a:spLocks/>
              </p:cNvSpPr>
              <p:nvPr/>
            </p:nvSpPr>
            <p:spPr bwMode="auto">
              <a:xfrm rot="20789489" flipH="1">
                <a:off x="2284357" y="4956622"/>
                <a:ext cx="479407" cy="351406"/>
              </a:xfrm>
              <a:custGeom>
                <a:avLst/>
                <a:gdLst>
                  <a:gd name="T0" fmla="*/ 0 w 449"/>
                  <a:gd name="T1" fmla="*/ 0 h 328"/>
                  <a:gd name="T2" fmla="*/ 178122703 w 449"/>
                  <a:gd name="T3" fmla="*/ 126517094 h 328"/>
                  <a:gd name="T4" fmla="*/ 506962891 w 449"/>
                  <a:gd name="T5" fmla="*/ 276968931 h 328"/>
                  <a:gd name="T6" fmla="*/ 557203121 w 449"/>
                  <a:gd name="T7" fmla="*/ 411464273 h 328"/>
                  <a:gd name="T8" fmla="*/ 371087630 w 449"/>
                  <a:gd name="T9" fmla="*/ 338517701 h 328"/>
                  <a:gd name="T10" fmla="*/ 220369077 w 449"/>
                  <a:gd name="T11" fmla="*/ 299764535 h 328"/>
                  <a:gd name="T12" fmla="*/ 39962872 w 449"/>
                  <a:gd name="T13" fmla="*/ 222259269 h 3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49"/>
                  <a:gd name="T22" fmla="*/ 0 h 328"/>
                  <a:gd name="T23" fmla="*/ 449 w 449"/>
                  <a:gd name="T24" fmla="*/ 328 h 3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49" h="328">
                    <a:moveTo>
                      <a:pt x="0" y="0"/>
                    </a:moveTo>
                    <a:cubicBezTo>
                      <a:pt x="23" y="16"/>
                      <a:pt x="73" y="62"/>
                      <a:pt x="138" y="98"/>
                    </a:cubicBezTo>
                    <a:cubicBezTo>
                      <a:pt x="203" y="134"/>
                      <a:pt x="344" y="178"/>
                      <a:pt x="393" y="215"/>
                    </a:cubicBezTo>
                    <a:cubicBezTo>
                      <a:pt x="442" y="252"/>
                      <a:pt x="449" y="312"/>
                      <a:pt x="432" y="320"/>
                    </a:cubicBezTo>
                    <a:cubicBezTo>
                      <a:pt x="415" y="328"/>
                      <a:pt x="332" y="278"/>
                      <a:pt x="288" y="263"/>
                    </a:cubicBezTo>
                    <a:cubicBezTo>
                      <a:pt x="244" y="248"/>
                      <a:pt x="214" y="248"/>
                      <a:pt x="171" y="233"/>
                    </a:cubicBezTo>
                    <a:cubicBezTo>
                      <a:pt x="128" y="218"/>
                      <a:pt x="60" y="186"/>
                      <a:pt x="31" y="17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" name="フリーフォーム 36"/>
              <p:cNvSpPr/>
              <p:nvPr/>
            </p:nvSpPr>
            <p:spPr>
              <a:xfrm>
                <a:off x="2444158" y="4673673"/>
                <a:ext cx="543331" cy="707374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075" name="Freeform 246"/>
              <p:cNvSpPr>
                <a:spLocks/>
              </p:cNvSpPr>
              <p:nvPr/>
            </p:nvSpPr>
            <p:spPr bwMode="auto">
              <a:xfrm flipH="1">
                <a:off x="2695278" y="4349652"/>
                <a:ext cx="1022737" cy="374223"/>
              </a:xfrm>
              <a:custGeom>
                <a:avLst/>
                <a:gdLst>
                  <a:gd name="T0" fmla="*/ 119780621 w 956"/>
                  <a:gd name="T1" fmla="*/ 77577586 h 350"/>
                  <a:gd name="T2" fmla="*/ 66164676 w 956"/>
                  <a:gd name="T3" fmla="*/ 281789786 h 350"/>
                  <a:gd name="T4" fmla="*/ 211042759 w 956"/>
                  <a:gd name="T5" fmla="*/ 497410423 h 350"/>
                  <a:gd name="T6" fmla="*/ 233857759 w 956"/>
                  <a:gd name="T7" fmla="*/ 346818198 h 350"/>
                  <a:gd name="T8" fmla="*/ 350216290 w 956"/>
                  <a:gd name="T9" fmla="*/ 484861248 h 350"/>
                  <a:gd name="T10" fmla="*/ 383298628 w 956"/>
                  <a:gd name="T11" fmla="*/ 209915884 h 350"/>
                  <a:gd name="T12" fmla="*/ 712981311 w 956"/>
                  <a:gd name="T13" fmla="*/ 339973776 h 350"/>
                  <a:gd name="T14" fmla="*/ 1013002678 w 956"/>
                  <a:gd name="T15" fmla="*/ 322860587 h 350"/>
                  <a:gd name="T16" fmla="*/ 1129361209 w 956"/>
                  <a:gd name="T17" fmla="*/ 432382010 h 350"/>
                  <a:gd name="T18" fmla="*/ 1187541009 w 956"/>
                  <a:gd name="T19" fmla="*/ 346818198 h 350"/>
                  <a:gd name="T20" fmla="*/ 1274239292 w 956"/>
                  <a:gd name="T21" fmla="*/ 398156699 h 350"/>
                  <a:gd name="T22" fmla="*/ 1307321630 w 956"/>
                  <a:gd name="T23" fmla="*/ 142605998 h 350"/>
                  <a:gd name="T24" fmla="*/ 779145987 w 956"/>
                  <a:gd name="T25" fmla="*/ 10267700 h 350"/>
                  <a:gd name="T26" fmla="*/ 119780621 w 956"/>
                  <a:gd name="T27" fmla="*/ 77577586 h 35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56"/>
                  <a:gd name="T43" fmla="*/ 0 h 350"/>
                  <a:gd name="T44" fmla="*/ 956 w 956"/>
                  <a:gd name="T45" fmla="*/ 350 h 35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56" h="350">
                    <a:moveTo>
                      <a:pt x="82" y="53"/>
                    </a:moveTo>
                    <a:cubicBezTo>
                      <a:pt x="0" y="84"/>
                      <a:pt x="35" y="146"/>
                      <a:pt x="45" y="194"/>
                    </a:cubicBezTo>
                    <a:cubicBezTo>
                      <a:pt x="55" y="242"/>
                      <a:pt x="126" y="335"/>
                      <a:pt x="145" y="342"/>
                    </a:cubicBezTo>
                    <a:cubicBezTo>
                      <a:pt x="164" y="349"/>
                      <a:pt x="145" y="239"/>
                      <a:pt x="161" y="238"/>
                    </a:cubicBezTo>
                    <a:cubicBezTo>
                      <a:pt x="177" y="237"/>
                      <a:pt x="224" y="350"/>
                      <a:pt x="241" y="334"/>
                    </a:cubicBezTo>
                    <a:cubicBezTo>
                      <a:pt x="258" y="318"/>
                      <a:pt x="222" y="161"/>
                      <a:pt x="264" y="144"/>
                    </a:cubicBezTo>
                    <a:cubicBezTo>
                      <a:pt x="306" y="127"/>
                      <a:pt x="419" y="221"/>
                      <a:pt x="491" y="234"/>
                    </a:cubicBezTo>
                    <a:cubicBezTo>
                      <a:pt x="563" y="247"/>
                      <a:pt x="649" y="211"/>
                      <a:pt x="697" y="222"/>
                    </a:cubicBezTo>
                    <a:cubicBezTo>
                      <a:pt x="745" y="233"/>
                      <a:pt x="757" y="295"/>
                      <a:pt x="777" y="298"/>
                    </a:cubicBezTo>
                    <a:cubicBezTo>
                      <a:pt x="797" y="301"/>
                      <a:pt x="800" y="242"/>
                      <a:pt x="817" y="238"/>
                    </a:cubicBezTo>
                    <a:cubicBezTo>
                      <a:pt x="834" y="234"/>
                      <a:pt x="863" y="297"/>
                      <a:pt x="877" y="274"/>
                    </a:cubicBezTo>
                    <a:cubicBezTo>
                      <a:pt x="891" y="251"/>
                      <a:pt x="956" y="142"/>
                      <a:pt x="899" y="98"/>
                    </a:cubicBezTo>
                    <a:cubicBezTo>
                      <a:pt x="842" y="54"/>
                      <a:pt x="672" y="14"/>
                      <a:pt x="536" y="7"/>
                    </a:cubicBezTo>
                    <a:cubicBezTo>
                      <a:pt x="400" y="0"/>
                      <a:pt x="155" y="15"/>
                      <a:pt x="82" y="53"/>
                    </a:cubicBezTo>
                    <a:close/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76" name="Freeform 247"/>
              <p:cNvSpPr>
                <a:spLocks/>
              </p:cNvSpPr>
              <p:nvPr/>
            </p:nvSpPr>
            <p:spPr bwMode="auto">
              <a:xfrm rot="143606">
                <a:off x="2466988" y="3852208"/>
                <a:ext cx="95880" cy="721063"/>
              </a:xfrm>
              <a:custGeom>
                <a:avLst/>
                <a:gdLst>
                  <a:gd name="T0" fmla="*/ 54826824 w 114"/>
                  <a:gd name="T1" fmla="*/ 0 h 862"/>
                  <a:gd name="T2" fmla="*/ 54826824 w 114"/>
                  <a:gd name="T3" fmla="*/ 302646673 h 862"/>
                  <a:gd name="T4" fmla="*/ 4217126 w 114"/>
                  <a:gd name="T5" fmla="*/ 479013552 h 862"/>
                  <a:gd name="T6" fmla="*/ 29522394 w 114"/>
                  <a:gd name="T7" fmla="*/ 302646673 h 862"/>
                  <a:gd name="T8" fmla="*/ 4217126 w 114"/>
                  <a:gd name="T9" fmla="*/ 0 h 8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862"/>
                  <a:gd name="T17" fmla="*/ 114 w 114"/>
                  <a:gd name="T18" fmla="*/ 862 h 8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862">
                    <a:moveTo>
                      <a:pt x="99" y="0"/>
                    </a:moveTo>
                    <a:cubicBezTo>
                      <a:pt x="106" y="200"/>
                      <a:pt x="114" y="400"/>
                      <a:pt x="99" y="544"/>
                    </a:cubicBezTo>
                    <a:cubicBezTo>
                      <a:pt x="84" y="688"/>
                      <a:pt x="16" y="862"/>
                      <a:pt x="8" y="862"/>
                    </a:cubicBezTo>
                    <a:cubicBezTo>
                      <a:pt x="0" y="862"/>
                      <a:pt x="53" y="688"/>
                      <a:pt x="53" y="544"/>
                    </a:cubicBezTo>
                    <a:cubicBezTo>
                      <a:pt x="53" y="400"/>
                      <a:pt x="30" y="200"/>
                      <a:pt x="8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grpSp>
            <p:nvGrpSpPr>
              <p:cNvPr id="1077" name="Group 248"/>
              <p:cNvGrpSpPr>
                <a:grpSpLocks/>
              </p:cNvGrpSpPr>
              <p:nvPr/>
            </p:nvGrpSpPr>
            <p:grpSpPr bwMode="auto">
              <a:xfrm flipH="1">
                <a:off x="2507004" y="2696242"/>
                <a:ext cx="305660" cy="1001315"/>
                <a:chOff x="1746" y="146"/>
                <a:chExt cx="369" cy="1192"/>
              </a:xfrm>
            </p:grpSpPr>
            <p:sp>
              <p:nvSpPr>
                <p:cNvPr id="1123" name="Freeform 249"/>
                <p:cNvSpPr>
                  <a:spLocks/>
                </p:cNvSpPr>
                <p:nvPr/>
              </p:nvSpPr>
              <p:spPr bwMode="auto">
                <a:xfrm>
                  <a:off x="1744" y="213"/>
                  <a:ext cx="369" cy="1125"/>
                </a:xfrm>
                <a:custGeom>
                  <a:avLst/>
                  <a:gdLst>
                    <a:gd name="T0" fmla="*/ 0 w 369"/>
                    <a:gd name="T1" fmla="*/ 979 h 1128"/>
                    <a:gd name="T2" fmla="*/ 50 w 369"/>
                    <a:gd name="T3" fmla="*/ 672 h 1128"/>
                    <a:gd name="T4" fmla="*/ 84 w 369"/>
                    <a:gd name="T5" fmla="*/ 336 h 1128"/>
                    <a:gd name="T6" fmla="*/ 122 w 369"/>
                    <a:gd name="T7" fmla="*/ 14 h 1128"/>
                    <a:gd name="T8" fmla="*/ 300 w 369"/>
                    <a:gd name="T9" fmla="*/ 254 h 1128"/>
                    <a:gd name="T10" fmla="*/ 367 w 369"/>
                    <a:gd name="T11" fmla="*/ 528 h 1128"/>
                    <a:gd name="T12" fmla="*/ 314 w 369"/>
                    <a:gd name="T13" fmla="*/ 825 h 1128"/>
                    <a:gd name="T14" fmla="*/ 199 w 369"/>
                    <a:gd name="T15" fmla="*/ 1128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24" name="Freeform 250"/>
                <p:cNvSpPr>
                  <a:spLocks/>
                </p:cNvSpPr>
                <p:nvPr/>
              </p:nvSpPr>
              <p:spPr bwMode="auto">
                <a:xfrm rot="-4090272">
                  <a:off x="1809" y="155"/>
                  <a:ext cx="130" cy="116"/>
                </a:xfrm>
                <a:custGeom>
                  <a:avLst/>
                  <a:gdLst>
                    <a:gd name="T0" fmla="*/ 0 w 78"/>
                    <a:gd name="T1" fmla="*/ 270 h 68"/>
                    <a:gd name="T2" fmla="*/ 432 w 78"/>
                    <a:gd name="T3" fmla="*/ 0 h 68"/>
                    <a:gd name="T4" fmla="*/ 270 w 78"/>
                    <a:gd name="T5" fmla="*/ 315 h 68"/>
                    <a:gd name="T6" fmla="*/ 620 w 78"/>
                    <a:gd name="T7" fmla="*/ 270 h 68"/>
                    <a:gd name="T8" fmla="*/ 175 w 78"/>
                    <a:gd name="T9" fmla="*/ 536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25" name="Freeform 251"/>
                <p:cNvSpPr>
                  <a:spLocks/>
                </p:cNvSpPr>
                <p:nvPr/>
              </p:nvSpPr>
              <p:spPr bwMode="auto">
                <a:xfrm rot="-486207">
                  <a:off x="1959" y="1115"/>
                  <a:ext cx="110" cy="98"/>
                </a:xfrm>
                <a:custGeom>
                  <a:avLst/>
                  <a:gdLst>
                    <a:gd name="T0" fmla="*/ 61 w 111"/>
                    <a:gd name="T1" fmla="*/ 0 h 97"/>
                    <a:gd name="T2" fmla="*/ 111 w 111"/>
                    <a:gd name="T3" fmla="*/ 50 h 97"/>
                    <a:gd name="T4" fmla="*/ 42 w 111"/>
                    <a:gd name="T5" fmla="*/ 57 h 97"/>
                    <a:gd name="T6" fmla="*/ 81 w 111"/>
                    <a:gd name="T7" fmla="*/ 95 h 97"/>
                    <a:gd name="T8" fmla="*/ 0 w 111"/>
                    <a:gd name="T9" fmla="*/ 97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1078" name="Oval 252"/>
              <p:cNvSpPr>
                <a:spLocks noChangeArrowheads="1"/>
              </p:cNvSpPr>
              <p:nvPr/>
            </p:nvSpPr>
            <p:spPr bwMode="auto">
              <a:xfrm>
                <a:off x="3293395" y="4189921"/>
                <a:ext cx="36526" cy="63892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79" name="Freeform 254"/>
              <p:cNvSpPr>
                <a:spLocks/>
              </p:cNvSpPr>
              <p:nvPr/>
            </p:nvSpPr>
            <p:spPr bwMode="auto">
              <a:xfrm flipH="1">
                <a:off x="2508079" y="3432349"/>
                <a:ext cx="1328647" cy="1223069"/>
              </a:xfrm>
              <a:custGeom>
                <a:avLst/>
                <a:gdLst>
                  <a:gd name="T0" fmla="*/ 1085530767 w 1246"/>
                  <a:gd name="T1" fmla="*/ 1665236636 h 1148"/>
                  <a:gd name="T2" fmla="*/ 1468660153 w 1246"/>
                  <a:gd name="T3" fmla="*/ 1526182487 h 1148"/>
                  <a:gd name="T4" fmla="*/ 1759427456 w 1246"/>
                  <a:gd name="T5" fmla="*/ 1183104745 h 1148"/>
                  <a:gd name="T6" fmla="*/ 1767409496 w 1246"/>
                  <a:gd name="T7" fmla="*/ 599530627 h 1148"/>
                  <a:gd name="T8" fmla="*/ 1513129994 w 1246"/>
                  <a:gd name="T9" fmla="*/ 213140988 h 1148"/>
                  <a:gd name="T10" fmla="*/ 1119738748 w 1246"/>
                  <a:gd name="T11" fmla="*/ 34193433 h 1148"/>
                  <a:gd name="T12" fmla="*/ 597498687 w 1246"/>
                  <a:gd name="T13" fmla="*/ 41032547 h 1148"/>
                  <a:gd name="T14" fmla="*/ 199545665 w 1246"/>
                  <a:gd name="T15" fmla="*/ 282668063 h 1148"/>
                  <a:gd name="T16" fmla="*/ 15964080 w 1246"/>
                  <a:gd name="T17" fmla="*/ 670197909 h 1148"/>
                  <a:gd name="T18" fmla="*/ 99202611 w 1246"/>
                  <a:gd name="T19" fmla="*/ 1234394895 h 1148"/>
                  <a:gd name="T20" fmla="*/ 397951954 w 1246"/>
                  <a:gd name="T21" fmla="*/ 1559235712 h 1148"/>
                  <a:gd name="T22" fmla="*/ 662493317 w 1246"/>
                  <a:gd name="T23" fmla="*/ 1654977966 h 114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46"/>
                  <a:gd name="T37" fmla="*/ 0 h 1148"/>
                  <a:gd name="T38" fmla="*/ 1246 w 1246"/>
                  <a:gd name="T39" fmla="*/ 1148 h 114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46" h="1148">
                    <a:moveTo>
                      <a:pt x="748" y="1148"/>
                    </a:moveTo>
                    <a:cubicBezTo>
                      <a:pt x="791" y="1132"/>
                      <a:pt x="934" y="1108"/>
                      <a:pt x="1011" y="1052"/>
                    </a:cubicBezTo>
                    <a:cubicBezTo>
                      <a:pt x="1090" y="997"/>
                      <a:pt x="1176" y="923"/>
                      <a:pt x="1211" y="816"/>
                    </a:cubicBezTo>
                    <a:cubicBezTo>
                      <a:pt x="1245" y="711"/>
                      <a:pt x="1246" y="525"/>
                      <a:pt x="1218" y="413"/>
                    </a:cubicBezTo>
                    <a:cubicBezTo>
                      <a:pt x="1191" y="301"/>
                      <a:pt x="1117" y="212"/>
                      <a:pt x="1042" y="147"/>
                    </a:cubicBezTo>
                    <a:cubicBezTo>
                      <a:pt x="967" y="83"/>
                      <a:pt x="877" y="43"/>
                      <a:pt x="771" y="24"/>
                    </a:cubicBezTo>
                    <a:cubicBezTo>
                      <a:pt x="666" y="4"/>
                      <a:pt x="516" y="0"/>
                      <a:pt x="411" y="28"/>
                    </a:cubicBezTo>
                    <a:cubicBezTo>
                      <a:pt x="305" y="57"/>
                      <a:pt x="204" y="123"/>
                      <a:pt x="137" y="195"/>
                    </a:cubicBezTo>
                    <a:cubicBezTo>
                      <a:pt x="70" y="267"/>
                      <a:pt x="22" y="353"/>
                      <a:pt x="11" y="462"/>
                    </a:cubicBezTo>
                    <a:cubicBezTo>
                      <a:pt x="0" y="571"/>
                      <a:pt x="24" y="749"/>
                      <a:pt x="68" y="851"/>
                    </a:cubicBezTo>
                    <a:cubicBezTo>
                      <a:pt x="112" y="953"/>
                      <a:pt x="209" y="1027"/>
                      <a:pt x="274" y="1075"/>
                    </a:cubicBezTo>
                    <a:cubicBezTo>
                      <a:pt x="339" y="1123"/>
                      <a:pt x="419" y="1128"/>
                      <a:pt x="456" y="1141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0" name="Oval 255"/>
              <p:cNvSpPr>
                <a:spLocks noChangeArrowheads="1"/>
              </p:cNvSpPr>
              <p:nvPr/>
            </p:nvSpPr>
            <p:spPr bwMode="auto">
              <a:xfrm rot="311666" flipH="1">
                <a:off x="3078805" y="4244686"/>
                <a:ext cx="552459" cy="20993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1" name="Freeform 256"/>
              <p:cNvSpPr>
                <a:spLocks/>
              </p:cNvSpPr>
              <p:nvPr/>
            </p:nvSpPr>
            <p:spPr bwMode="auto">
              <a:xfrm rot="21428255" flipH="1">
                <a:off x="2567436" y="4390724"/>
                <a:ext cx="173500" cy="168858"/>
              </a:xfrm>
              <a:custGeom>
                <a:avLst/>
                <a:gdLst>
                  <a:gd name="T0" fmla="*/ 411959482 w 122"/>
                  <a:gd name="T1" fmla="*/ 0 h 120"/>
                  <a:gd name="T2" fmla="*/ 530226182 w 122"/>
                  <a:gd name="T3" fmla="*/ 126667980 h 120"/>
                  <a:gd name="T4" fmla="*/ 348885220 w 122"/>
                  <a:gd name="T5" fmla="*/ 114976689 h 120"/>
                  <a:gd name="T6" fmla="*/ 441526859 w 122"/>
                  <a:gd name="T7" fmla="*/ 292311581 h 120"/>
                  <a:gd name="T8" fmla="*/ 242445471 w 122"/>
                  <a:gd name="T9" fmla="*/ 266978823 h 120"/>
                  <a:gd name="T10" fmla="*/ 313405771 w 122"/>
                  <a:gd name="T11" fmla="*/ 430672247 h 120"/>
                  <a:gd name="T12" fmla="*/ 137976880 w 122"/>
                  <a:gd name="T13" fmla="*/ 381954116 h 120"/>
                  <a:gd name="T14" fmla="*/ 195139072 w 122"/>
                  <a:gd name="T15" fmla="*/ 508623491 h 120"/>
                  <a:gd name="T16" fmla="*/ 0 w 122"/>
                  <a:gd name="T17" fmla="*/ 430672247 h 1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2"/>
                  <a:gd name="T28" fmla="*/ 0 h 120"/>
                  <a:gd name="T29" fmla="*/ 122 w 122"/>
                  <a:gd name="T30" fmla="*/ 120 h 1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2" h="120">
                    <a:moveTo>
                      <a:pt x="95" y="0"/>
                    </a:moveTo>
                    <a:lnTo>
                      <a:pt x="122" y="30"/>
                    </a:lnTo>
                    <a:lnTo>
                      <a:pt x="80" y="27"/>
                    </a:lnTo>
                    <a:lnTo>
                      <a:pt x="102" y="69"/>
                    </a:lnTo>
                    <a:lnTo>
                      <a:pt x="56" y="63"/>
                    </a:lnTo>
                    <a:lnTo>
                      <a:pt x="72" y="102"/>
                    </a:lnTo>
                    <a:lnTo>
                      <a:pt x="32" y="90"/>
                    </a:lnTo>
                    <a:lnTo>
                      <a:pt x="45" y="120"/>
                    </a:lnTo>
                    <a:lnTo>
                      <a:pt x="0" y="102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2" name="Freeform 257"/>
              <p:cNvSpPr>
                <a:spLocks/>
              </p:cNvSpPr>
              <p:nvPr/>
            </p:nvSpPr>
            <p:spPr bwMode="auto">
              <a:xfrm flipH="1">
                <a:off x="3142726" y="3779189"/>
                <a:ext cx="712264" cy="1378235"/>
              </a:xfrm>
              <a:custGeom>
                <a:avLst/>
                <a:gdLst>
                  <a:gd name="T0" fmla="*/ 88847207 w 665"/>
                  <a:gd name="T1" fmla="*/ 0 h 1292"/>
                  <a:gd name="T2" fmla="*/ 41006732 w 665"/>
                  <a:gd name="T3" fmla="*/ 231238770 h 1292"/>
                  <a:gd name="T4" fmla="*/ 58092692 w 665"/>
                  <a:gd name="T5" fmla="*/ 512597417 h 1292"/>
                  <a:gd name="T6" fmla="*/ 208449997 w 665"/>
                  <a:gd name="T7" fmla="*/ 825850919 h 1292"/>
                  <a:gd name="T8" fmla="*/ 443098324 w 665"/>
                  <a:gd name="T9" fmla="*/ 995577572 h 1292"/>
                  <a:gd name="T10" fmla="*/ 559283708 w 665"/>
                  <a:gd name="T11" fmla="*/ 1066202200 h 1292"/>
                  <a:gd name="T12" fmla="*/ 701667422 w 665"/>
                  <a:gd name="T13" fmla="*/ 1112905686 h 1292"/>
                  <a:gd name="T14" fmla="*/ 693693832 w 665"/>
                  <a:gd name="T15" fmla="*/ 1148218000 h 1292"/>
                  <a:gd name="T16" fmla="*/ 955679269 w 665"/>
                  <a:gd name="T17" fmla="*/ 1221121289 h 1292"/>
                  <a:gd name="T18" fmla="*/ 740395528 w 665"/>
                  <a:gd name="T19" fmla="*/ 1259849994 h 1292"/>
                  <a:gd name="T20" fmla="*/ 588899444 w 665"/>
                  <a:gd name="T21" fmla="*/ 1420464136 h 1292"/>
                  <a:gd name="T22" fmla="*/ 542197748 w 665"/>
                  <a:gd name="T23" fmla="*/ 1628920561 h 1292"/>
                  <a:gd name="T24" fmla="*/ 530806752 w 665"/>
                  <a:gd name="T25" fmla="*/ 1675624047 h 1292"/>
                  <a:gd name="T26" fmla="*/ 528528126 w 665"/>
                  <a:gd name="T27" fmla="*/ 1840793377 h 1292"/>
                  <a:gd name="T28" fmla="*/ 488661241 w 665"/>
                  <a:gd name="T29" fmla="*/ 1489949967 h 1292"/>
                  <a:gd name="T30" fmla="*/ 569534857 w 665"/>
                  <a:gd name="T31" fmla="*/ 1308832142 h 1292"/>
                  <a:gd name="T32" fmla="*/ 609402810 w 665"/>
                  <a:gd name="T33" fmla="*/ 1238207514 h 1292"/>
                  <a:gd name="T34" fmla="*/ 684581462 w 665"/>
                  <a:gd name="T35" fmla="*/ 1193782689 h 1292"/>
                  <a:gd name="T36" fmla="*/ 694832611 w 665"/>
                  <a:gd name="T37" fmla="*/ 1171000345 h 1292"/>
                  <a:gd name="T38" fmla="*/ 619653959 w 665"/>
                  <a:gd name="T39" fmla="*/ 1142521880 h 1292"/>
                  <a:gd name="T40" fmla="*/ 473852839 w 665"/>
                  <a:gd name="T41" fmla="*/ 1095819461 h 1292"/>
                  <a:gd name="T42" fmla="*/ 171999450 w 665"/>
                  <a:gd name="T43" fmla="*/ 857745775 h 1292"/>
                  <a:gd name="T44" fmla="*/ 91125833 w 665"/>
                  <a:gd name="T45" fmla="*/ 778008636 h 1292"/>
                  <a:gd name="T46" fmla="*/ 11390996 w 665"/>
                  <a:gd name="T47" fmla="*/ 439694127 h 1292"/>
                  <a:gd name="T48" fmla="*/ 22780925 w 665"/>
                  <a:gd name="T49" fmla="*/ 151500564 h 1292"/>
                  <a:gd name="T50" fmla="*/ 88847207 w 665"/>
                  <a:gd name="T51" fmla="*/ 0 h 129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65"/>
                  <a:gd name="T79" fmla="*/ 0 h 1292"/>
                  <a:gd name="T80" fmla="*/ 665 w 665"/>
                  <a:gd name="T81" fmla="*/ 1292 h 129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65" h="1292">
                    <a:moveTo>
                      <a:pt x="61" y="0"/>
                    </a:moveTo>
                    <a:cubicBezTo>
                      <a:pt x="63" y="9"/>
                      <a:pt x="33" y="101"/>
                      <a:pt x="28" y="160"/>
                    </a:cubicBezTo>
                    <a:cubicBezTo>
                      <a:pt x="25" y="219"/>
                      <a:pt x="21" y="285"/>
                      <a:pt x="40" y="354"/>
                    </a:cubicBezTo>
                    <a:cubicBezTo>
                      <a:pt x="60" y="421"/>
                      <a:pt x="100" y="515"/>
                      <a:pt x="144" y="570"/>
                    </a:cubicBezTo>
                    <a:cubicBezTo>
                      <a:pt x="189" y="625"/>
                      <a:pt x="266" y="660"/>
                      <a:pt x="306" y="687"/>
                    </a:cubicBezTo>
                    <a:cubicBezTo>
                      <a:pt x="347" y="715"/>
                      <a:pt x="357" y="722"/>
                      <a:pt x="386" y="736"/>
                    </a:cubicBezTo>
                    <a:cubicBezTo>
                      <a:pt x="416" y="750"/>
                      <a:pt x="470" y="759"/>
                      <a:pt x="484" y="768"/>
                    </a:cubicBezTo>
                    <a:cubicBezTo>
                      <a:pt x="499" y="776"/>
                      <a:pt x="449" y="780"/>
                      <a:pt x="479" y="793"/>
                    </a:cubicBezTo>
                    <a:cubicBezTo>
                      <a:pt x="508" y="805"/>
                      <a:pt x="655" y="830"/>
                      <a:pt x="660" y="843"/>
                    </a:cubicBezTo>
                    <a:cubicBezTo>
                      <a:pt x="665" y="856"/>
                      <a:pt x="554" y="847"/>
                      <a:pt x="511" y="870"/>
                    </a:cubicBezTo>
                    <a:cubicBezTo>
                      <a:pt x="469" y="893"/>
                      <a:pt x="428" y="939"/>
                      <a:pt x="406" y="981"/>
                    </a:cubicBezTo>
                    <a:cubicBezTo>
                      <a:pt x="384" y="1024"/>
                      <a:pt x="380" y="1096"/>
                      <a:pt x="374" y="1124"/>
                    </a:cubicBezTo>
                    <a:cubicBezTo>
                      <a:pt x="366" y="1153"/>
                      <a:pt x="368" y="1132"/>
                      <a:pt x="366" y="1156"/>
                    </a:cubicBezTo>
                    <a:cubicBezTo>
                      <a:pt x="364" y="1180"/>
                      <a:pt x="369" y="1292"/>
                      <a:pt x="364" y="1271"/>
                    </a:cubicBezTo>
                    <a:cubicBezTo>
                      <a:pt x="359" y="1250"/>
                      <a:pt x="332" y="1090"/>
                      <a:pt x="337" y="1029"/>
                    </a:cubicBezTo>
                    <a:cubicBezTo>
                      <a:pt x="342" y="968"/>
                      <a:pt x="379" y="933"/>
                      <a:pt x="393" y="904"/>
                    </a:cubicBezTo>
                    <a:cubicBezTo>
                      <a:pt x="407" y="875"/>
                      <a:pt x="406" y="868"/>
                      <a:pt x="420" y="855"/>
                    </a:cubicBezTo>
                    <a:cubicBezTo>
                      <a:pt x="434" y="841"/>
                      <a:pt x="463" y="831"/>
                      <a:pt x="473" y="824"/>
                    </a:cubicBezTo>
                    <a:cubicBezTo>
                      <a:pt x="483" y="816"/>
                      <a:pt x="487" y="815"/>
                      <a:pt x="480" y="809"/>
                    </a:cubicBezTo>
                    <a:cubicBezTo>
                      <a:pt x="471" y="803"/>
                      <a:pt x="454" y="797"/>
                      <a:pt x="427" y="788"/>
                    </a:cubicBezTo>
                    <a:cubicBezTo>
                      <a:pt x="402" y="780"/>
                      <a:pt x="378" y="789"/>
                      <a:pt x="327" y="756"/>
                    </a:cubicBezTo>
                    <a:cubicBezTo>
                      <a:pt x="276" y="723"/>
                      <a:pt x="163" y="628"/>
                      <a:pt x="119" y="592"/>
                    </a:cubicBezTo>
                    <a:cubicBezTo>
                      <a:pt x="75" y="556"/>
                      <a:pt x="82" y="585"/>
                      <a:pt x="63" y="537"/>
                    </a:cubicBezTo>
                    <a:cubicBezTo>
                      <a:pt x="44" y="489"/>
                      <a:pt x="16" y="376"/>
                      <a:pt x="8" y="303"/>
                    </a:cubicBezTo>
                    <a:cubicBezTo>
                      <a:pt x="0" y="231"/>
                      <a:pt x="8" y="155"/>
                      <a:pt x="16" y="105"/>
                    </a:cubicBezTo>
                    <a:cubicBezTo>
                      <a:pt x="26" y="54"/>
                      <a:pt x="52" y="22"/>
                      <a:pt x="61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3" name="Freeform 258"/>
              <p:cNvSpPr>
                <a:spLocks/>
              </p:cNvSpPr>
              <p:nvPr/>
            </p:nvSpPr>
            <p:spPr bwMode="auto">
              <a:xfrm>
                <a:off x="2891606" y="4408979"/>
                <a:ext cx="118711" cy="114094"/>
              </a:xfrm>
              <a:custGeom>
                <a:avLst/>
                <a:gdLst>
                  <a:gd name="T0" fmla="*/ 0 w 168"/>
                  <a:gd name="T1" fmla="*/ 5073336 h 150"/>
                  <a:gd name="T2" fmla="*/ 12476184 w 168"/>
                  <a:gd name="T3" fmla="*/ 46790767 h 150"/>
                  <a:gd name="T4" fmla="*/ 37428552 w 168"/>
                  <a:gd name="T5" fmla="*/ 42280551 h 150"/>
                  <a:gd name="T6" fmla="*/ 50944418 w 168"/>
                  <a:gd name="T7" fmla="*/ 0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150"/>
                  <a:gd name="T14" fmla="*/ 168 w 168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150">
                    <a:moveTo>
                      <a:pt x="0" y="14"/>
                    </a:moveTo>
                    <a:cubicBezTo>
                      <a:pt x="7" y="34"/>
                      <a:pt x="21" y="114"/>
                      <a:pt x="42" y="132"/>
                    </a:cubicBezTo>
                    <a:cubicBezTo>
                      <a:pt x="63" y="150"/>
                      <a:pt x="103" y="142"/>
                      <a:pt x="124" y="120"/>
                    </a:cubicBezTo>
                    <a:cubicBezTo>
                      <a:pt x="145" y="98"/>
                      <a:pt x="159" y="25"/>
                      <a:pt x="168" y="0"/>
                    </a:cubicBezTo>
                  </a:path>
                </a:pathLst>
              </a:custGeom>
              <a:solidFill>
                <a:srgbClr val="FF9999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4" name="Freeform 259"/>
              <p:cNvSpPr>
                <a:spLocks/>
              </p:cNvSpPr>
              <p:nvPr/>
            </p:nvSpPr>
            <p:spPr bwMode="auto">
              <a:xfrm>
                <a:off x="2827685" y="4408979"/>
                <a:ext cx="255684" cy="36510"/>
              </a:xfrm>
              <a:custGeom>
                <a:avLst/>
                <a:gdLst>
                  <a:gd name="T0" fmla="*/ 167842437 w 302"/>
                  <a:gd name="T1" fmla="*/ 4709844 h 45"/>
                  <a:gd name="T2" fmla="*/ 151623026 w 302"/>
                  <a:gd name="T3" fmla="*/ 22202377 h 45"/>
                  <a:gd name="T4" fmla="*/ 86037451 w 302"/>
                  <a:gd name="T5" fmla="*/ 672600 h 45"/>
                  <a:gd name="T6" fmla="*/ 14104018 w 302"/>
                  <a:gd name="T7" fmla="*/ 20857176 h 45"/>
                  <a:gd name="T8" fmla="*/ 1410822 w 302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2"/>
                  <a:gd name="T16" fmla="*/ 0 h 45"/>
                  <a:gd name="T17" fmla="*/ 302 w 302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2" h="45">
                    <a:moveTo>
                      <a:pt x="302" y="9"/>
                    </a:moveTo>
                    <a:cubicBezTo>
                      <a:pt x="297" y="15"/>
                      <a:pt x="297" y="45"/>
                      <a:pt x="273" y="44"/>
                    </a:cubicBezTo>
                    <a:cubicBezTo>
                      <a:pt x="249" y="43"/>
                      <a:pt x="197" y="1"/>
                      <a:pt x="156" y="1"/>
                    </a:cubicBezTo>
                    <a:cubicBezTo>
                      <a:pt x="115" y="1"/>
                      <a:pt x="52" y="42"/>
                      <a:pt x="26" y="42"/>
                    </a:cubicBezTo>
                    <a:cubicBezTo>
                      <a:pt x="0" y="42"/>
                      <a:pt x="7" y="9"/>
                      <a:pt x="2" y="0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5" name="Freeform 260"/>
              <p:cNvSpPr>
                <a:spLocks/>
              </p:cNvSpPr>
              <p:nvPr/>
            </p:nvSpPr>
            <p:spPr bwMode="auto">
              <a:xfrm>
                <a:off x="2535474" y="2980545"/>
                <a:ext cx="123278" cy="693681"/>
              </a:xfrm>
              <a:custGeom>
                <a:avLst/>
                <a:gdLst>
                  <a:gd name="T0" fmla="*/ 29158388 w 147"/>
                  <a:gd name="T1" fmla="*/ 0 h 822"/>
                  <a:gd name="T2" fmla="*/ 41959035 w 147"/>
                  <a:gd name="T3" fmla="*/ 190737199 h 822"/>
                  <a:gd name="T4" fmla="*/ 82496244 w 147"/>
                  <a:gd name="T5" fmla="*/ 430925000 h 822"/>
                  <a:gd name="T6" fmla="*/ 44804372 w 147"/>
                  <a:gd name="T7" fmla="*/ 350391162 h 822"/>
                  <a:gd name="T8" fmla="*/ 13512403 w 147"/>
                  <a:gd name="T9" fmla="*/ 237362053 h 822"/>
                  <a:gd name="T10" fmla="*/ 2844494 w 147"/>
                  <a:gd name="T11" fmla="*/ 120800338 h 822"/>
                  <a:gd name="T12" fmla="*/ 29158388 w 147"/>
                  <a:gd name="T13" fmla="*/ 0 h 8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7"/>
                  <a:gd name="T22" fmla="*/ 0 h 822"/>
                  <a:gd name="T23" fmla="*/ 147 w 147"/>
                  <a:gd name="T24" fmla="*/ 822 h 8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7" h="822">
                    <a:moveTo>
                      <a:pt x="52" y="0"/>
                    </a:moveTo>
                    <a:cubicBezTo>
                      <a:pt x="63" y="21"/>
                      <a:pt x="58" y="213"/>
                      <a:pt x="74" y="342"/>
                    </a:cubicBezTo>
                    <a:cubicBezTo>
                      <a:pt x="90" y="471"/>
                      <a:pt x="145" y="726"/>
                      <a:pt x="146" y="774"/>
                    </a:cubicBezTo>
                    <a:cubicBezTo>
                      <a:pt x="147" y="822"/>
                      <a:pt x="100" y="688"/>
                      <a:pt x="80" y="630"/>
                    </a:cubicBezTo>
                    <a:cubicBezTo>
                      <a:pt x="60" y="572"/>
                      <a:pt x="36" y="495"/>
                      <a:pt x="24" y="426"/>
                    </a:cubicBezTo>
                    <a:cubicBezTo>
                      <a:pt x="12" y="357"/>
                      <a:pt x="0" y="287"/>
                      <a:pt x="5" y="216"/>
                    </a:cubicBezTo>
                    <a:cubicBezTo>
                      <a:pt x="10" y="145"/>
                      <a:pt x="42" y="45"/>
                      <a:pt x="52" y="0"/>
                    </a:cubicBezTo>
                    <a:close/>
                  </a:path>
                </a:pathLst>
              </a:custGeom>
              <a:solidFill>
                <a:srgbClr val="DFB9B9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6" name="Freeform 261"/>
              <p:cNvSpPr>
                <a:spLocks noChangeAspect="1"/>
              </p:cNvSpPr>
              <p:nvPr/>
            </p:nvSpPr>
            <p:spPr bwMode="auto">
              <a:xfrm>
                <a:off x="2471553" y="3354767"/>
                <a:ext cx="1374305" cy="789517"/>
              </a:xfrm>
              <a:custGeom>
                <a:avLst/>
                <a:gdLst>
                  <a:gd name="T0" fmla="*/ 859244975 w 1631"/>
                  <a:gd name="T1" fmla="*/ 497928810 h 939"/>
                  <a:gd name="T2" fmla="*/ 884725330 w 1631"/>
                  <a:gd name="T3" fmla="*/ 412226092 h 939"/>
                  <a:gd name="T4" fmla="*/ 909497313 w 1631"/>
                  <a:gd name="T5" fmla="*/ 351312721 h 939"/>
                  <a:gd name="T6" fmla="*/ 862784311 w 1631"/>
                  <a:gd name="T7" fmla="*/ 211070915 h 939"/>
                  <a:gd name="T8" fmla="*/ 774311862 w 1631"/>
                  <a:gd name="T9" fmla="*/ 106952292 h 939"/>
                  <a:gd name="T10" fmla="*/ 607983288 w 1631"/>
                  <a:gd name="T11" fmla="*/ 21248733 h 939"/>
                  <a:gd name="T12" fmla="*/ 385032919 w 1631"/>
                  <a:gd name="T13" fmla="*/ 7082911 h 939"/>
                  <a:gd name="T14" fmla="*/ 193931520 w 1631"/>
                  <a:gd name="T15" fmla="*/ 59496116 h 939"/>
                  <a:gd name="T16" fmla="*/ 92719315 w 1631"/>
                  <a:gd name="T17" fmla="*/ 131033853 h 939"/>
                  <a:gd name="T18" fmla="*/ 21941019 w 1631"/>
                  <a:gd name="T19" fmla="*/ 242944015 h 939"/>
                  <a:gd name="T20" fmla="*/ 1415902 w 1631"/>
                  <a:gd name="T21" fmla="*/ 505011721 h 939"/>
                  <a:gd name="T22" fmla="*/ 29726379 w 1631"/>
                  <a:gd name="T23" fmla="*/ 366894957 h 939"/>
                  <a:gd name="T24" fmla="*/ 89888351 w 1631"/>
                  <a:gd name="T25" fmla="*/ 330771774 h 939"/>
                  <a:gd name="T26" fmla="*/ 232151632 w 1631"/>
                  <a:gd name="T27" fmla="*/ 265609162 h 939"/>
                  <a:gd name="T28" fmla="*/ 278157945 w 1631"/>
                  <a:gd name="T29" fmla="*/ 254277009 h 939"/>
                  <a:gd name="T30" fmla="*/ 390694846 w 1631"/>
                  <a:gd name="T31" fmla="*/ 247194098 h 939"/>
                  <a:gd name="T32" fmla="*/ 482705789 w 1631"/>
                  <a:gd name="T33" fmla="*/ 240818973 h 939"/>
                  <a:gd name="T34" fmla="*/ 584626366 w 1631"/>
                  <a:gd name="T35" fmla="*/ 230194607 h 939"/>
                  <a:gd name="T36" fmla="*/ 622138947 w 1631"/>
                  <a:gd name="T37" fmla="*/ 312356711 h 939"/>
                  <a:gd name="T38" fmla="*/ 663190022 w 1631"/>
                  <a:gd name="T39" fmla="*/ 396643015 h 939"/>
                  <a:gd name="T40" fmla="*/ 703533566 w 1631"/>
                  <a:gd name="T41" fmla="*/ 335730485 h 9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31"/>
                  <a:gd name="T64" fmla="*/ 0 h 939"/>
                  <a:gd name="T65" fmla="*/ 1631 w 1631"/>
                  <a:gd name="T66" fmla="*/ 939 h 9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31" h="939">
                    <a:moveTo>
                      <a:pt x="1537" y="888"/>
                    </a:moveTo>
                    <a:cubicBezTo>
                      <a:pt x="1544" y="863"/>
                      <a:pt x="1566" y="781"/>
                      <a:pt x="1581" y="737"/>
                    </a:cubicBezTo>
                    <a:cubicBezTo>
                      <a:pt x="1595" y="694"/>
                      <a:pt x="1631" y="689"/>
                      <a:pt x="1625" y="628"/>
                    </a:cubicBezTo>
                    <a:cubicBezTo>
                      <a:pt x="1618" y="569"/>
                      <a:pt x="1581" y="451"/>
                      <a:pt x="1542" y="377"/>
                    </a:cubicBezTo>
                    <a:cubicBezTo>
                      <a:pt x="1502" y="304"/>
                      <a:pt x="1461" y="247"/>
                      <a:pt x="1385" y="191"/>
                    </a:cubicBezTo>
                    <a:cubicBezTo>
                      <a:pt x="1310" y="134"/>
                      <a:pt x="1203" y="69"/>
                      <a:pt x="1087" y="38"/>
                    </a:cubicBezTo>
                    <a:cubicBezTo>
                      <a:pt x="971" y="9"/>
                      <a:pt x="811" y="0"/>
                      <a:pt x="688" y="12"/>
                    </a:cubicBezTo>
                    <a:cubicBezTo>
                      <a:pt x="563" y="23"/>
                      <a:pt x="433" y="69"/>
                      <a:pt x="346" y="106"/>
                    </a:cubicBezTo>
                    <a:cubicBezTo>
                      <a:pt x="259" y="144"/>
                      <a:pt x="216" y="180"/>
                      <a:pt x="165" y="234"/>
                    </a:cubicBezTo>
                    <a:cubicBezTo>
                      <a:pt x="114" y="287"/>
                      <a:pt x="66" y="323"/>
                      <a:pt x="39" y="434"/>
                    </a:cubicBezTo>
                    <a:cubicBezTo>
                      <a:pt x="12" y="545"/>
                      <a:pt x="0" y="865"/>
                      <a:pt x="2" y="902"/>
                    </a:cubicBezTo>
                    <a:cubicBezTo>
                      <a:pt x="4" y="939"/>
                      <a:pt x="26" y="708"/>
                      <a:pt x="53" y="656"/>
                    </a:cubicBezTo>
                    <a:cubicBezTo>
                      <a:pt x="80" y="604"/>
                      <a:pt x="101" y="620"/>
                      <a:pt x="161" y="590"/>
                    </a:cubicBezTo>
                    <a:cubicBezTo>
                      <a:pt x="221" y="560"/>
                      <a:pt x="359" y="497"/>
                      <a:pt x="415" y="474"/>
                    </a:cubicBezTo>
                    <a:cubicBezTo>
                      <a:pt x="471" y="451"/>
                      <a:pt x="450" y="459"/>
                      <a:pt x="497" y="454"/>
                    </a:cubicBezTo>
                    <a:cubicBezTo>
                      <a:pt x="544" y="449"/>
                      <a:pt x="638" y="446"/>
                      <a:pt x="699" y="442"/>
                    </a:cubicBezTo>
                    <a:cubicBezTo>
                      <a:pt x="760" y="438"/>
                      <a:pt x="805" y="435"/>
                      <a:pt x="863" y="430"/>
                    </a:cubicBezTo>
                    <a:cubicBezTo>
                      <a:pt x="921" y="425"/>
                      <a:pt x="1004" y="389"/>
                      <a:pt x="1045" y="410"/>
                    </a:cubicBezTo>
                    <a:cubicBezTo>
                      <a:pt x="1086" y="431"/>
                      <a:pt x="1089" y="508"/>
                      <a:pt x="1112" y="558"/>
                    </a:cubicBezTo>
                    <a:cubicBezTo>
                      <a:pt x="1135" y="608"/>
                      <a:pt x="1162" y="702"/>
                      <a:pt x="1186" y="709"/>
                    </a:cubicBezTo>
                    <a:cubicBezTo>
                      <a:pt x="1210" y="716"/>
                      <a:pt x="1243" y="622"/>
                      <a:pt x="1258" y="59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7" name="Freeform 262"/>
              <p:cNvSpPr>
                <a:spLocks noChangeAspect="1"/>
              </p:cNvSpPr>
              <p:nvPr/>
            </p:nvSpPr>
            <p:spPr bwMode="auto">
              <a:xfrm rot="21260110" flipH="1">
                <a:off x="2521778" y="3929792"/>
                <a:ext cx="214591" cy="41072"/>
              </a:xfrm>
              <a:custGeom>
                <a:avLst/>
                <a:gdLst>
                  <a:gd name="T0" fmla="*/ 0 w 176"/>
                  <a:gd name="T1" fmla="*/ 51705704 h 31"/>
                  <a:gd name="T2" fmla="*/ 272890724 w 176"/>
                  <a:gd name="T3" fmla="*/ 6267472 h 31"/>
                  <a:gd name="T4" fmla="*/ 451786452 w 176"/>
                  <a:gd name="T5" fmla="*/ 84610244 h 31"/>
                  <a:gd name="T6" fmla="*/ 0 60000 65536"/>
                  <a:gd name="T7" fmla="*/ 0 60000 65536"/>
                  <a:gd name="T8" fmla="*/ 0 60000 65536"/>
                  <a:gd name="T9" fmla="*/ 0 w 176"/>
                  <a:gd name="T10" fmla="*/ 0 h 31"/>
                  <a:gd name="T11" fmla="*/ 176 w 17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6" h="31">
                    <a:moveTo>
                      <a:pt x="0" y="19"/>
                    </a:moveTo>
                    <a:cubicBezTo>
                      <a:pt x="18" y="16"/>
                      <a:pt x="77" y="0"/>
                      <a:pt x="106" y="2"/>
                    </a:cubicBezTo>
                    <a:cubicBezTo>
                      <a:pt x="135" y="4"/>
                      <a:pt x="162" y="25"/>
                      <a:pt x="176" y="3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8" name="Freeform 263"/>
              <p:cNvSpPr>
                <a:spLocks noChangeAspect="1"/>
              </p:cNvSpPr>
              <p:nvPr/>
            </p:nvSpPr>
            <p:spPr bwMode="auto">
              <a:xfrm rot="20629350" flipH="1">
                <a:off x="3179252" y="3916100"/>
                <a:ext cx="191763" cy="86712"/>
              </a:xfrm>
              <a:custGeom>
                <a:avLst/>
                <a:gdLst>
                  <a:gd name="T0" fmla="*/ 216746678 w 189"/>
                  <a:gd name="T1" fmla="*/ 0 h 59"/>
                  <a:gd name="T2" fmla="*/ 70898644 w 189"/>
                  <a:gd name="T3" fmla="*/ 144661313 h 59"/>
                  <a:gd name="T4" fmla="*/ 0 w 189"/>
                  <a:gd name="T5" fmla="*/ 327156939 h 59"/>
                  <a:gd name="T6" fmla="*/ 0 60000 65536"/>
                  <a:gd name="T7" fmla="*/ 0 60000 65536"/>
                  <a:gd name="T8" fmla="*/ 0 60000 65536"/>
                  <a:gd name="T9" fmla="*/ 0 w 189"/>
                  <a:gd name="T10" fmla="*/ 0 h 59"/>
                  <a:gd name="T11" fmla="*/ 189 w 189"/>
                  <a:gd name="T12" fmla="*/ 59 h 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" h="59">
                    <a:moveTo>
                      <a:pt x="189" y="0"/>
                    </a:moveTo>
                    <a:cubicBezTo>
                      <a:pt x="138" y="3"/>
                      <a:pt x="93" y="16"/>
                      <a:pt x="62" y="26"/>
                    </a:cubicBezTo>
                    <a:cubicBezTo>
                      <a:pt x="31" y="36"/>
                      <a:pt x="13" y="52"/>
                      <a:pt x="0" y="5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89" name="Freeform 268"/>
              <p:cNvSpPr>
                <a:spLocks/>
              </p:cNvSpPr>
              <p:nvPr/>
            </p:nvSpPr>
            <p:spPr bwMode="auto">
              <a:xfrm>
                <a:off x="2695278" y="2807124"/>
                <a:ext cx="82184" cy="616097"/>
              </a:xfrm>
              <a:custGeom>
                <a:avLst/>
                <a:gdLst>
                  <a:gd name="T0" fmla="*/ 15526577 w 98"/>
                  <a:gd name="T1" fmla="*/ 14149333 h 737"/>
                  <a:gd name="T2" fmla="*/ 2822709 w 98"/>
                  <a:gd name="T3" fmla="*/ 108244672 h 737"/>
                  <a:gd name="T4" fmla="*/ 3528386 w 98"/>
                  <a:gd name="T5" fmla="*/ 203755616 h 737"/>
                  <a:gd name="T6" fmla="*/ 27524769 w 98"/>
                  <a:gd name="T7" fmla="*/ 343130167 h 737"/>
                  <a:gd name="T8" fmla="*/ 52225989 w 98"/>
                  <a:gd name="T9" fmla="*/ 406803009 h 737"/>
                  <a:gd name="T10" fmla="*/ 40933475 w 98"/>
                  <a:gd name="T11" fmla="*/ 311292905 h 737"/>
                  <a:gd name="T12" fmla="*/ 25406897 w 98"/>
                  <a:gd name="T13" fmla="*/ 200925245 h 737"/>
                  <a:gd name="T14" fmla="*/ 22584189 w 98"/>
                  <a:gd name="T15" fmla="*/ 108244672 h 737"/>
                  <a:gd name="T16" fmla="*/ 15526577 w 98"/>
                  <a:gd name="T17" fmla="*/ 14149333 h 7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8"/>
                  <a:gd name="T28" fmla="*/ 0 h 737"/>
                  <a:gd name="T29" fmla="*/ 98 w 98"/>
                  <a:gd name="T30" fmla="*/ 737 h 7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8" h="737">
                    <a:moveTo>
                      <a:pt x="28" y="26"/>
                    </a:moveTo>
                    <a:cubicBezTo>
                      <a:pt x="15" y="0"/>
                      <a:pt x="7" y="138"/>
                      <a:pt x="4" y="194"/>
                    </a:cubicBezTo>
                    <a:cubicBezTo>
                      <a:pt x="1" y="250"/>
                      <a:pt x="0" y="295"/>
                      <a:pt x="7" y="365"/>
                    </a:cubicBezTo>
                    <a:cubicBezTo>
                      <a:pt x="14" y="435"/>
                      <a:pt x="35" y="554"/>
                      <a:pt x="49" y="614"/>
                    </a:cubicBezTo>
                    <a:cubicBezTo>
                      <a:pt x="63" y="674"/>
                      <a:pt x="90" y="737"/>
                      <a:pt x="94" y="728"/>
                    </a:cubicBezTo>
                    <a:cubicBezTo>
                      <a:pt x="98" y="719"/>
                      <a:pt x="81" y="618"/>
                      <a:pt x="73" y="557"/>
                    </a:cubicBezTo>
                    <a:cubicBezTo>
                      <a:pt x="65" y="496"/>
                      <a:pt x="51" y="419"/>
                      <a:pt x="46" y="359"/>
                    </a:cubicBezTo>
                    <a:cubicBezTo>
                      <a:pt x="41" y="299"/>
                      <a:pt x="43" y="249"/>
                      <a:pt x="40" y="194"/>
                    </a:cubicBezTo>
                    <a:cubicBezTo>
                      <a:pt x="37" y="139"/>
                      <a:pt x="30" y="61"/>
                      <a:pt x="28" y="26"/>
                    </a:cubicBezTo>
                    <a:close/>
                  </a:path>
                </a:pathLst>
              </a:custGeom>
              <a:solidFill>
                <a:srgbClr val="C0C0C0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0" name="Freeform 270"/>
              <p:cNvSpPr>
                <a:spLocks/>
              </p:cNvSpPr>
              <p:nvPr/>
            </p:nvSpPr>
            <p:spPr bwMode="auto">
              <a:xfrm rot="-1200689">
                <a:off x="2526342" y="4021066"/>
                <a:ext cx="77620" cy="63892"/>
              </a:xfrm>
              <a:custGeom>
                <a:avLst/>
                <a:gdLst>
                  <a:gd name="T0" fmla="*/ 52352394 w 91"/>
                  <a:gd name="T1" fmla="*/ 31306105 h 63"/>
                  <a:gd name="T2" fmla="*/ 31266475 w 91"/>
                  <a:gd name="T3" fmla="*/ 34437124 h 63"/>
                  <a:gd name="T4" fmla="*/ 1453878 w 91"/>
                  <a:gd name="T5" fmla="*/ 5218025 h 63"/>
                  <a:gd name="T6" fmla="*/ 23268015 w 91"/>
                  <a:gd name="T7" fmla="*/ 73048260 h 63"/>
                  <a:gd name="T8" fmla="*/ 52352394 w 91"/>
                  <a:gd name="T9" fmla="*/ 31306105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1" name="Freeform 271"/>
              <p:cNvSpPr>
                <a:spLocks/>
              </p:cNvSpPr>
              <p:nvPr/>
            </p:nvSpPr>
            <p:spPr bwMode="auto">
              <a:xfrm rot="1200689" flipH="1">
                <a:off x="3297963" y="4025629"/>
                <a:ext cx="77617" cy="63892"/>
              </a:xfrm>
              <a:custGeom>
                <a:avLst/>
                <a:gdLst>
                  <a:gd name="T0" fmla="*/ 49666284 w 91"/>
                  <a:gd name="T1" fmla="*/ 33307640 h 63"/>
                  <a:gd name="T2" fmla="*/ 29799939 w 91"/>
                  <a:gd name="T3" fmla="*/ 37605199 h 63"/>
                  <a:gd name="T4" fmla="*/ 1419325 w 91"/>
                  <a:gd name="T5" fmla="*/ 5372467 h 63"/>
                  <a:gd name="T6" fmla="*/ 21994912 w 91"/>
                  <a:gd name="T7" fmla="*/ 77360214 h 63"/>
                  <a:gd name="T8" fmla="*/ 49666284 w 91"/>
                  <a:gd name="T9" fmla="*/ 3330764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63"/>
                  <a:gd name="T17" fmla="*/ 91 w 91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63">
                    <a:moveTo>
                      <a:pt x="89" y="26"/>
                    </a:moveTo>
                    <a:cubicBezTo>
                      <a:pt x="91" y="21"/>
                      <a:pt x="67" y="32"/>
                      <a:pt x="53" y="29"/>
                    </a:cubicBezTo>
                    <a:cubicBezTo>
                      <a:pt x="39" y="27"/>
                      <a:pt x="4" y="0"/>
                      <a:pt x="2" y="5"/>
                    </a:cubicBezTo>
                    <a:cubicBezTo>
                      <a:pt x="0" y="10"/>
                      <a:pt x="25" y="57"/>
                      <a:pt x="39" y="60"/>
                    </a:cubicBezTo>
                    <a:cubicBezTo>
                      <a:pt x="53" y="63"/>
                      <a:pt x="87" y="31"/>
                      <a:pt x="89" y="26"/>
                    </a:cubicBezTo>
                    <a:close/>
                  </a:path>
                </a:pathLst>
              </a:custGeom>
              <a:solidFill>
                <a:schemeClr val="tx1"/>
              </a:solidFill>
              <a:ln w="1905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2" name="Freeform 272"/>
              <p:cNvSpPr>
                <a:spLocks noChangeAspect="1"/>
              </p:cNvSpPr>
              <p:nvPr/>
            </p:nvSpPr>
            <p:spPr bwMode="auto">
              <a:xfrm flipH="1">
                <a:off x="3183816" y="4039321"/>
                <a:ext cx="114146" cy="209930"/>
              </a:xfrm>
              <a:custGeom>
                <a:avLst/>
                <a:gdLst>
                  <a:gd name="T0" fmla="*/ 2276435 w 110"/>
                  <a:gd name="T1" fmla="*/ 47104886 h 252"/>
                  <a:gd name="T2" fmla="*/ 29587252 w 110"/>
                  <a:gd name="T3" fmla="*/ 119467992 h 252"/>
                  <a:gd name="T4" fmla="*/ 133140500 w 110"/>
                  <a:gd name="T5" fmla="*/ 119467992 h 252"/>
                  <a:gd name="T6" fmla="*/ 159314167 w 110"/>
                  <a:gd name="T7" fmla="*/ 66219170 h 252"/>
                  <a:gd name="T8" fmla="*/ 133140500 w 110"/>
                  <a:gd name="T9" fmla="*/ 11605396 h 252"/>
                  <a:gd name="T10" fmla="*/ 46656246 w 110"/>
                  <a:gd name="T11" fmla="*/ 6143936 h 252"/>
                  <a:gd name="T12" fmla="*/ 2276435 w 110"/>
                  <a:gd name="T13" fmla="*/ 47104886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3" name="Freeform 273"/>
              <p:cNvSpPr>
                <a:spLocks noChangeAspect="1"/>
              </p:cNvSpPr>
              <p:nvPr/>
            </p:nvSpPr>
            <p:spPr bwMode="auto">
              <a:xfrm>
                <a:off x="3156422" y="4007374"/>
                <a:ext cx="196330" cy="109529"/>
              </a:xfrm>
              <a:custGeom>
                <a:avLst/>
                <a:gdLst>
                  <a:gd name="T0" fmla="*/ 0 w 228"/>
                  <a:gd name="T1" fmla="*/ 62161060 h 106"/>
                  <a:gd name="T2" fmla="*/ 34411653 w 228"/>
                  <a:gd name="T3" fmla="*/ 9324515 h 106"/>
                  <a:gd name="T4" fmla="*/ 84594819 w 228"/>
                  <a:gd name="T5" fmla="*/ 18648013 h 106"/>
                  <a:gd name="T6" fmla="*/ 131193050 w 228"/>
                  <a:gd name="T7" fmla="*/ 127429613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8"/>
                  <a:gd name="T13" fmla="*/ 0 h 106"/>
                  <a:gd name="T14" fmla="*/ 228 w 228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8" h="106">
                    <a:moveTo>
                      <a:pt x="0" y="52"/>
                    </a:moveTo>
                    <a:cubicBezTo>
                      <a:pt x="10" y="45"/>
                      <a:pt x="36" y="13"/>
                      <a:pt x="60" y="7"/>
                    </a:cubicBezTo>
                    <a:cubicBezTo>
                      <a:pt x="84" y="1"/>
                      <a:pt x="119" y="0"/>
                      <a:pt x="147" y="16"/>
                    </a:cubicBezTo>
                    <a:cubicBezTo>
                      <a:pt x="175" y="32"/>
                      <a:pt x="211" y="87"/>
                      <a:pt x="228" y="10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4" name="Freeform 274"/>
              <p:cNvSpPr>
                <a:spLocks noChangeAspect="1"/>
              </p:cNvSpPr>
              <p:nvPr/>
            </p:nvSpPr>
            <p:spPr bwMode="auto">
              <a:xfrm>
                <a:off x="2608526" y="4039321"/>
                <a:ext cx="109579" cy="205365"/>
              </a:xfrm>
              <a:custGeom>
                <a:avLst/>
                <a:gdLst>
                  <a:gd name="T0" fmla="*/ 1991863 w 110"/>
                  <a:gd name="T1" fmla="*/ 44500145 h 252"/>
                  <a:gd name="T2" fmla="*/ 21908495 w 110"/>
                  <a:gd name="T3" fmla="*/ 112910876 h 252"/>
                  <a:gd name="T4" fmla="*/ 101578019 w 110"/>
                  <a:gd name="T5" fmla="*/ 112910876 h 252"/>
                  <a:gd name="T6" fmla="*/ 121494652 w 110"/>
                  <a:gd name="T7" fmla="*/ 62432881 h 252"/>
                  <a:gd name="T8" fmla="*/ 101578019 w 110"/>
                  <a:gd name="T9" fmla="*/ 11291495 h 252"/>
                  <a:gd name="T10" fmla="*/ 35850537 w 110"/>
                  <a:gd name="T11" fmla="*/ 5313645 h 252"/>
                  <a:gd name="T12" fmla="*/ 1991863 w 110"/>
                  <a:gd name="T13" fmla="*/ 44500145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"/>
                  <a:gd name="T22" fmla="*/ 0 h 252"/>
                  <a:gd name="T23" fmla="*/ 110 w 110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" h="252">
                    <a:moveTo>
                      <a:pt x="2" y="91"/>
                    </a:moveTo>
                    <a:cubicBezTo>
                      <a:pt x="0" y="127"/>
                      <a:pt x="5" y="206"/>
                      <a:pt x="20" y="229"/>
                    </a:cubicBezTo>
                    <a:cubicBezTo>
                      <a:pt x="35" y="252"/>
                      <a:pt x="77" y="246"/>
                      <a:pt x="92" y="229"/>
                    </a:cubicBezTo>
                    <a:cubicBezTo>
                      <a:pt x="107" y="212"/>
                      <a:pt x="110" y="161"/>
                      <a:pt x="110" y="127"/>
                    </a:cubicBezTo>
                    <a:cubicBezTo>
                      <a:pt x="110" y="93"/>
                      <a:pt x="105" y="42"/>
                      <a:pt x="92" y="23"/>
                    </a:cubicBezTo>
                    <a:cubicBezTo>
                      <a:pt x="79" y="4"/>
                      <a:pt x="47" y="0"/>
                      <a:pt x="32" y="11"/>
                    </a:cubicBezTo>
                    <a:cubicBezTo>
                      <a:pt x="17" y="22"/>
                      <a:pt x="4" y="55"/>
                      <a:pt x="2" y="91"/>
                    </a:cubicBezTo>
                    <a:close/>
                  </a:path>
                </a:pathLst>
              </a:custGeom>
              <a:solidFill>
                <a:srgbClr val="3C281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5" name="Freeform 275"/>
              <p:cNvSpPr>
                <a:spLocks noChangeAspect="1"/>
              </p:cNvSpPr>
              <p:nvPr/>
            </p:nvSpPr>
            <p:spPr bwMode="auto">
              <a:xfrm>
                <a:off x="2553737" y="4007374"/>
                <a:ext cx="205462" cy="104966"/>
              </a:xfrm>
              <a:custGeom>
                <a:avLst/>
                <a:gdLst>
                  <a:gd name="T0" fmla="*/ 142116887 w 244"/>
                  <a:gd name="T1" fmla="*/ 77805761 h 105"/>
                  <a:gd name="T2" fmla="*/ 82240647 w 244"/>
                  <a:gd name="T3" fmla="*/ 5187390 h 105"/>
                  <a:gd name="T4" fmla="*/ 31020200 w 244"/>
                  <a:gd name="T5" fmla="*/ 43570819 h 105"/>
                  <a:gd name="T6" fmla="*/ 0 w 244"/>
                  <a:gd name="T7" fmla="*/ 126563971 h 10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"/>
                  <a:gd name="T13" fmla="*/ 0 h 105"/>
                  <a:gd name="T14" fmla="*/ 244 w 244"/>
                  <a:gd name="T15" fmla="*/ 105 h 10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" h="105">
                    <a:moveTo>
                      <a:pt x="244" y="65"/>
                    </a:moveTo>
                    <a:cubicBezTo>
                      <a:pt x="214" y="37"/>
                      <a:pt x="174" y="10"/>
                      <a:pt x="142" y="5"/>
                    </a:cubicBezTo>
                    <a:cubicBezTo>
                      <a:pt x="110" y="0"/>
                      <a:pt x="78" y="19"/>
                      <a:pt x="54" y="36"/>
                    </a:cubicBezTo>
                    <a:cubicBezTo>
                      <a:pt x="30" y="53"/>
                      <a:pt x="11" y="91"/>
                      <a:pt x="0" y="105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6" name="Oval 276"/>
              <p:cNvSpPr>
                <a:spLocks noChangeArrowheads="1"/>
              </p:cNvSpPr>
              <p:nvPr/>
            </p:nvSpPr>
            <p:spPr bwMode="auto">
              <a:xfrm rot="21077835" flipH="1">
                <a:off x="2412199" y="4244686"/>
                <a:ext cx="456579" cy="20993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7" name="Freeform 277"/>
              <p:cNvSpPr>
                <a:spLocks/>
              </p:cNvSpPr>
              <p:nvPr/>
            </p:nvSpPr>
            <p:spPr bwMode="auto">
              <a:xfrm rot="20263821" flipH="1">
                <a:off x="2412199" y="4313142"/>
                <a:ext cx="214591" cy="36510"/>
              </a:xfrm>
              <a:custGeom>
                <a:avLst/>
                <a:gdLst>
                  <a:gd name="T0" fmla="*/ 0 w 223"/>
                  <a:gd name="T1" fmla="*/ 9693834 h 62"/>
                  <a:gd name="T2" fmla="*/ 221921521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8" name="Freeform 278"/>
              <p:cNvSpPr>
                <a:spLocks/>
              </p:cNvSpPr>
              <p:nvPr/>
            </p:nvSpPr>
            <p:spPr bwMode="auto">
              <a:xfrm rot="19824936" flipH="1">
                <a:off x="2435026" y="4399851"/>
                <a:ext cx="223725" cy="27382"/>
              </a:xfrm>
              <a:custGeom>
                <a:avLst/>
                <a:gdLst>
                  <a:gd name="T0" fmla="*/ 0 w 223"/>
                  <a:gd name="T1" fmla="*/ 2038470 h 62"/>
                  <a:gd name="T2" fmla="*/ 259089267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099" name="Freeform 281"/>
              <p:cNvSpPr>
                <a:spLocks noChangeAspect="1"/>
              </p:cNvSpPr>
              <p:nvPr/>
            </p:nvSpPr>
            <p:spPr bwMode="auto">
              <a:xfrm flipH="1">
                <a:off x="3297963" y="3719863"/>
                <a:ext cx="570723" cy="1054211"/>
              </a:xfrm>
              <a:custGeom>
                <a:avLst/>
                <a:gdLst>
                  <a:gd name="T0" fmla="*/ 1038749250 w 486"/>
                  <a:gd name="T1" fmla="*/ 10248625 h 988"/>
                  <a:gd name="T2" fmla="*/ 861706277 w 486"/>
                  <a:gd name="T3" fmla="*/ 245969128 h 988"/>
                  <a:gd name="T4" fmla="*/ 735839082 w 486"/>
                  <a:gd name="T5" fmla="*/ 650224232 h 988"/>
                  <a:gd name="T6" fmla="*/ 656998466 w 486"/>
                  <a:gd name="T7" fmla="*/ 223194644 h 988"/>
                  <a:gd name="T8" fmla="*/ 625185607 w 486"/>
                  <a:gd name="T9" fmla="*/ 758404635 h 988"/>
                  <a:gd name="T10" fmla="*/ 539430839 w 486"/>
                  <a:gd name="T11" fmla="*/ 678692872 h 988"/>
                  <a:gd name="T12" fmla="*/ 665298035 w 486"/>
                  <a:gd name="T13" fmla="*/ 1136468335 h 988"/>
                  <a:gd name="T14" fmla="*/ 439843065 w 486"/>
                  <a:gd name="T15" fmla="*/ 724242908 h 988"/>
                  <a:gd name="T16" fmla="*/ 416329775 w 486"/>
                  <a:gd name="T17" fmla="*/ 593286954 h 988"/>
                  <a:gd name="T18" fmla="*/ 439843065 w 486"/>
                  <a:gd name="T19" fmla="*/ 1074976586 h 988"/>
                  <a:gd name="T20" fmla="*/ 536664708 w 486"/>
                  <a:gd name="T21" fmla="*/ 1392687155 h 988"/>
                  <a:gd name="T22" fmla="*/ 437076934 w 486"/>
                  <a:gd name="T23" fmla="*/ 1235539797 h 988"/>
                  <a:gd name="T24" fmla="*/ 377601588 w 486"/>
                  <a:gd name="T25" fmla="*/ 1418877492 h 988"/>
                  <a:gd name="T26" fmla="*/ 305677476 w 486"/>
                  <a:gd name="T27" fmla="*/ 1166076658 h 988"/>
                  <a:gd name="T28" fmla="*/ 255883588 w 486"/>
                  <a:gd name="T29" fmla="*/ 1252621194 h 988"/>
                  <a:gd name="T30" fmla="*/ 217155401 w 486"/>
                  <a:gd name="T31" fmla="*/ 1359662978 h 988"/>
                  <a:gd name="T32" fmla="*/ 207472766 w 486"/>
                  <a:gd name="T33" fmla="*/ 977043741 h 988"/>
                  <a:gd name="T34" fmla="*/ 164595383 w 486"/>
                  <a:gd name="T35" fmla="*/ 1088641063 h 988"/>
                  <a:gd name="T36" fmla="*/ 113418430 w 486"/>
                  <a:gd name="T37" fmla="*/ 851781942 h 988"/>
                  <a:gd name="T38" fmla="*/ 47027756 w 486"/>
                  <a:gd name="T39" fmla="*/ 678692872 h 988"/>
                  <a:gd name="T40" fmla="*/ 15214897 w 486"/>
                  <a:gd name="T41" fmla="*/ 350733678 h 988"/>
                  <a:gd name="T42" fmla="*/ 142465158 w 486"/>
                  <a:gd name="T43" fmla="*/ 0 h 98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86"/>
                  <a:gd name="T67" fmla="*/ 0 h 988"/>
                  <a:gd name="T68" fmla="*/ 486 w 486"/>
                  <a:gd name="T69" fmla="*/ 988 h 98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86" h="988">
                    <a:moveTo>
                      <a:pt x="486" y="7"/>
                    </a:moveTo>
                    <a:cubicBezTo>
                      <a:pt x="473" y="33"/>
                      <a:pt x="427" y="97"/>
                      <a:pt x="403" y="170"/>
                    </a:cubicBezTo>
                    <a:cubicBezTo>
                      <a:pt x="380" y="243"/>
                      <a:pt x="359" y="452"/>
                      <a:pt x="344" y="449"/>
                    </a:cubicBezTo>
                    <a:cubicBezTo>
                      <a:pt x="328" y="446"/>
                      <a:pt x="315" y="142"/>
                      <a:pt x="307" y="154"/>
                    </a:cubicBezTo>
                    <a:cubicBezTo>
                      <a:pt x="299" y="166"/>
                      <a:pt x="302" y="472"/>
                      <a:pt x="293" y="524"/>
                    </a:cubicBezTo>
                    <a:cubicBezTo>
                      <a:pt x="284" y="576"/>
                      <a:pt x="250" y="426"/>
                      <a:pt x="253" y="469"/>
                    </a:cubicBezTo>
                    <a:cubicBezTo>
                      <a:pt x="256" y="512"/>
                      <a:pt x="319" y="779"/>
                      <a:pt x="311" y="785"/>
                    </a:cubicBezTo>
                    <a:cubicBezTo>
                      <a:pt x="304" y="790"/>
                      <a:pt x="225" y="562"/>
                      <a:pt x="206" y="500"/>
                    </a:cubicBezTo>
                    <a:cubicBezTo>
                      <a:pt x="187" y="437"/>
                      <a:pt x="195" y="369"/>
                      <a:pt x="195" y="410"/>
                    </a:cubicBezTo>
                    <a:cubicBezTo>
                      <a:pt x="195" y="451"/>
                      <a:pt x="197" y="651"/>
                      <a:pt x="206" y="742"/>
                    </a:cubicBezTo>
                    <a:cubicBezTo>
                      <a:pt x="215" y="834"/>
                      <a:pt x="251" y="944"/>
                      <a:pt x="251" y="962"/>
                    </a:cubicBezTo>
                    <a:cubicBezTo>
                      <a:pt x="251" y="979"/>
                      <a:pt x="216" y="850"/>
                      <a:pt x="204" y="853"/>
                    </a:cubicBezTo>
                    <a:cubicBezTo>
                      <a:pt x="192" y="856"/>
                      <a:pt x="187" y="988"/>
                      <a:pt x="177" y="980"/>
                    </a:cubicBezTo>
                    <a:cubicBezTo>
                      <a:pt x="167" y="972"/>
                      <a:pt x="153" y="824"/>
                      <a:pt x="143" y="805"/>
                    </a:cubicBezTo>
                    <a:cubicBezTo>
                      <a:pt x="133" y="786"/>
                      <a:pt x="126" y="844"/>
                      <a:pt x="120" y="866"/>
                    </a:cubicBezTo>
                    <a:cubicBezTo>
                      <a:pt x="112" y="888"/>
                      <a:pt x="105" y="971"/>
                      <a:pt x="101" y="939"/>
                    </a:cubicBezTo>
                    <a:cubicBezTo>
                      <a:pt x="97" y="907"/>
                      <a:pt x="101" y="706"/>
                      <a:pt x="97" y="675"/>
                    </a:cubicBezTo>
                    <a:cubicBezTo>
                      <a:pt x="93" y="644"/>
                      <a:pt x="84" y="766"/>
                      <a:pt x="77" y="752"/>
                    </a:cubicBezTo>
                    <a:cubicBezTo>
                      <a:pt x="70" y="738"/>
                      <a:pt x="62" y="635"/>
                      <a:pt x="53" y="588"/>
                    </a:cubicBezTo>
                    <a:cubicBezTo>
                      <a:pt x="44" y="541"/>
                      <a:pt x="30" y="527"/>
                      <a:pt x="22" y="469"/>
                    </a:cubicBezTo>
                    <a:cubicBezTo>
                      <a:pt x="14" y="411"/>
                      <a:pt x="0" y="320"/>
                      <a:pt x="7" y="242"/>
                    </a:cubicBezTo>
                    <a:cubicBezTo>
                      <a:pt x="14" y="164"/>
                      <a:pt x="54" y="50"/>
                      <a:pt x="67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0" name="Freeform 282"/>
              <p:cNvSpPr>
                <a:spLocks/>
              </p:cNvSpPr>
              <p:nvPr/>
            </p:nvSpPr>
            <p:spPr bwMode="auto">
              <a:xfrm flipH="1">
                <a:off x="3371015" y="4472870"/>
                <a:ext cx="118711" cy="77584"/>
              </a:xfrm>
              <a:custGeom>
                <a:avLst/>
                <a:gdLst>
                  <a:gd name="T0" fmla="*/ 30001281 w 111"/>
                  <a:gd name="T1" fmla="*/ 0 h 74"/>
                  <a:gd name="T2" fmla="*/ 0 w 111"/>
                  <a:gd name="T3" fmla="*/ 63103536 h 74"/>
                  <a:gd name="T4" fmla="*/ 86542778 w 111"/>
                  <a:gd name="T5" fmla="*/ 37185292 h 74"/>
                  <a:gd name="T6" fmla="*/ 56541496 w 111"/>
                  <a:gd name="T7" fmla="*/ 104796071 h 74"/>
                  <a:gd name="T8" fmla="*/ 165007585 w 111"/>
                  <a:gd name="T9" fmla="*/ 65357158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"/>
                  <a:gd name="T16" fmla="*/ 0 h 74"/>
                  <a:gd name="T17" fmla="*/ 111 w 111"/>
                  <a:gd name="T18" fmla="*/ 74 h 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" h="74">
                    <a:moveTo>
                      <a:pt x="20" y="0"/>
                    </a:moveTo>
                    <a:lnTo>
                      <a:pt x="0" y="45"/>
                    </a:lnTo>
                    <a:lnTo>
                      <a:pt x="58" y="26"/>
                    </a:lnTo>
                    <a:lnTo>
                      <a:pt x="38" y="74"/>
                    </a:lnTo>
                    <a:lnTo>
                      <a:pt x="111" y="46"/>
                    </a:ln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1" name="Freeform 284"/>
              <p:cNvSpPr>
                <a:spLocks/>
              </p:cNvSpPr>
              <p:nvPr/>
            </p:nvSpPr>
            <p:spPr bwMode="auto">
              <a:xfrm rot="1520225">
                <a:off x="3352752" y="4308577"/>
                <a:ext cx="310474" cy="86712"/>
              </a:xfrm>
              <a:custGeom>
                <a:avLst/>
                <a:gdLst>
                  <a:gd name="T0" fmla="*/ 0 w 223"/>
                  <a:gd name="T1" fmla="*/ 270199570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2" name="Freeform 285"/>
              <p:cNvSpPr>
                <a:spLocks/>
              </p:cNvSpPr>
              <p:nvPr/>
            </p:nvSpPr>
            <p:spPr bwMode="auto">
              <a:xfrm rot="1896726">
                <a:off x="3329922" y="4381596"/>
                <a:ext cx="315041" cy="91274"/>
              </a:xfrm>
              <a:custGeom>
                <a:avLst/>
                <a:gdLst>
                  <a:gd name="T0" fmla="*/ 0 w 223"/>
                  <a:gd name="T1" fmla="*/ 294429228 h 62"/>
                  <a:gd name="T2" fmla="*/ 968720662 w 223"/>
                  <a:gd name="T3" fmla="*/ 0 h 62"/>
                  <a:gd name="T4" fmla="*/ 0 60000 65536"/>
                  <a:gd name="T5" fmla="*/ 0 60000 65536"/>
                  <a:gd name="T6" fmla="*/ 0 w 223"/>
                  <a:gd name="T7" fmla="*/ 0 h 62"/>
                  <a:gd name="T8" fmla="*/ 223 w 223"/>
                  <a:gd name="T9" fmla="*/ 62 h 6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3" h="62">
                    <a:moveTo>
                      <a:pt x="0" y="62"/>
                    </a:moveTo>
                    <a:cubicBezTo>
                      <a:pt x="0" y="62"/>
                      <a:pt x="111" y="31"/>
                      <a:pt x="223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3" name="Freeform 286"/>
              <p:cNvSpPr>
                <a:spLocks/>
              </p:cNvSpPr>
              <p:nvPr/>
            </p:nvSpPr>
            <p:spPr bwMode="auto">
              <a:xfrm>
                <a:off x="3165553" y="3669661"/>
                <a:ext cx="223725" cy="191675"/>
              </a:xfrm>
              <a:custGeom>
                <a:avLst/>
                <a:gdLst>
                  <a:gd name="T0" fmla="*/ 0 w 267"/>
                  <a:gd name="T1" fmla="*/ 9769088 h 230"/>
                  <a:gd name="T2" fmla="*/ 9095470 w 267"/>
                  <a:gd name="T3" fmla="*/ 67682779 h 230"/>
                  <a:gd name="T4" fmla="*/ 18890205 w 267"/>
                  <a:gd name="T5" fmla="*/ 117224041 h 230"/>
                  <a:gd name="T6" fmla="*/ 88154290 w 267"/>
                  <a:gd name="T7" fmla="*/ 117921535 h 230"/>
                  <a:gd name="T8" fmla="*/ 137128802 w 267"/>
                  <a:gd name="T9" fmla="*/ 117921535 h 230"/>
                  <a:gd name="T10" fmla="*/ 140626802 w 267"/>
                  <a:gd name="T11" fmla="*/ 82335993 h 230"/>
                  <a:gd name="T12" fmla="*/ 137128802 w 267"/>
                  <a:gd name="T13" fmla="*/ 43958807 h 230"/>
                  <a:gd name="T14" fmla="*/ 130832067 w 267"/>
                  <a:gd name="T15" fmla="*/ 0 h 2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67"/>
                  <a:gd name="T25" fmla="*/ 0 h 230"/>
                  <a:gd name="T26" fmla="*/ 267 w 267"/>
                  <a:gd name="T27" fmla="*/ 230 h 23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67" h="230">
                    <a:moveTo>
                      <a:pt x="0" y="18"/>
                    </a:moveTo>
                    <a:cubicBezTo>
                      <a:pt x="3" y="36"/>
                      <a:pt x="11" y="92"/>
                      <a:pt x="17" y="125"/>
                    </a:cubicBezTo>
                    <a:cubicBezTo>
                      <a:pt x="23" y="158"/>
                      <a:pt x="11" y="200"/>
                      <a:pt x="35" y="215"/>
                    </a:cubicBezTo>
                    <a:cubicBezTo>
                      <a:pt x="59" y="230"/>
                      <a:pt x="125" y="216"/>
                      <a:pt x="161" y="216"/>
                    </a:cubicBezTo>
                    <a:cubicBezTo>
                      <a:pt x="197" y="216"/>
                      <a:pt x="235" y="227"/>
                      <a:pt x="251" y="216"/>
                    </a:cubicBezTo>
                    <a:cubicBezTo>
                      <a:pt x="267" y="205"/>
                      <a:pt x="257" y="175"/>
                      <a:pt x="257" y="152"/>
                    </a:cubicBezTo>
                    <a:cubicBezTo>
                      <a:pt x="257" y="129"/>
                      <a:pt x="254" y="105"/>
                      <a:pt x="251" y="80"/>
                    </a:cubicBezTo>
                    <a:cubicBezTo>
                      <a:pt x="248" y="55"/>
                      <a:pt x="241" y="17"/>
                      <a:pt x="239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4" name="Freeform 287"/>
              <p:cNvSpPr>
                <a:spLocks/>
              </p:cNvSpPr>
              <p:nvPr/>
            </p:nvSpPr>
            <p:spPr bwMode="auto">
              <a:xfrm>
                <a:off x="2992053" y="3660533"/>
                <a:ext cx="210026" cy="209930"/>
              </a:xfrm>
              <a:custGeom>
                <a:avLst/>
                <a:gdLst>
                  <a:gd name="T0" fmla="*/ 0 w 247"/>
                  <a:gd name="T1" fmla="*/ 8399866 h 250"/>
                  <a:gd name="T2" fmla="*/ 7104555 w 247"/>
                  <a:gd name="T3" fmla="*/ 59496817 h 250"/>
                  <a:gd name="T4" fmla="*/ 13498570 w 247"/>
                  <a:gd name="T5" fmla="*/ 124594102 h 250"/>
                  <a:gd name="T6" fmla="*/ 54703135 w 247"/>
                  <a:gd name="T7" fmla="*/ 124594102 h 250"/>
                  <a:gd name="T8" fmla="*/ 115089745 w 247"/>
                  <a:gd name="T9" fmla="*/ 124594102 h 250"/>
                  <a:gd name="T10" fmla="*/ 135692027 w 247"/>
                  <a:gd name="T11" fmla="*/ 124594102 h 250"/>
                  <a:gd name="T12" fmla="*/ 135692027 w 247"/>
                  <a:gd name="T13" fmla="*/ 49697253 h 250"/>
                  <a:gd name="T14" fmla="*/ 135692027 w 247"/>
                  <a:gd name="T15" fmla="*/ 0 h 2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7"/>
                  <a:gd name="T25" fmla="*/ 0 h 250"/>
                  <a:gd name="T26" fmla="*/ 247 w 247"/>
                  <a:gd name="T27" fmla="*/ 250 h 2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7" h="250">
                    <a:moveTo>
                      <a:pt x="0" y="16"/>
                    </a:moveTo>
                    <a:cubicBezTo>
                      <a:pt x="2" y="32"/>
                      <a:pt x="8" y="74"/>
                      <a:pt x="12" y="109"/>
                    </a:cubicBezTo>
                    <a:cubicBezTo>
                      <a:pt x="16" y="144"/>
                      <a:pt x="10" y="207"/>
                      <a:pt x="24" y="227"/>
                    </a:cubicBezTo>
                    <a:cubicBezTo>
                      <a:pt x="38" y="247"/>
                      <a:pt x="66" y="227"/>
                      <a:pt x="96" y="227"/>
                    </a:cubicBezTo>
                    <a:cubicBezTo>
                      <a:pt x="126" y="227"/>
                      <a:pt x="180" y="227"/>
                      <a:pt x="204" y="227"/>
                    </a:cubicBezTo>
                    <a:cubicBezTo>
                      <a:pt x="228" y="227"/>
                      <a:pt x="234" y="250"/>
                      <a:pt x="241" y="227"/>
                    </a:cubicBezTo>
                    <a:cubicBezTo>
                      <a:pt x="247" y="204"/>
                      <a:pt x="241" y="129"/>
                      <a:pt x="241" y="91"/>
                    </a:cubicBezTo>
                    <a:cubicBezTo>
                      <a:pt x="241" y="53"/>
                      <a:pt x="241" y="26"/>
                      <a:pt x="241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5" name="Freeform 288"/>
              <p:cNvSpPr>
                <a:spLocks/>
              </p:cNvSpPr>
              <p:nvPr/>
            </p:nvSpPr>
            <p:spPr bwMode="auto">
              <a:xfrm>
                <a:off x="2804857" y="3660533"/>
                <a:ext cx="205459" cy="200802"/>
              </a:xfrm>
              <a:custGeom>
                <a:avLst/>
                <a:gdLst>
                  <a:gd name="T0" fmla="*/ 135004649 w 242"/>
                  <a:gd name="T1" fmla="*/ 0 h 242"/>
                  <a:gd name="T2" fmla="*/ 132177269 w 242"/>
                  <a:gd name="T3" fmla="*/ 57973587 h 242"/>
                  <a:gd name="T4" fmla="*/ 122281861 w 242"/>
                  <a:gd name="T5" fmla="*/ 113119460 h 242"/>
                  <a:gd name="T6" fmla="*/ 61494458 w 242"/>
                  <a:gd name="T7" fmla="*/ 126552570 h 242"/>
                  <a:gd name="T8" fmla="*/ 8482139 w 242"/>
                  <a:gd name="T9" fmla="*/ 126552570 h 242"/>
                  <a:gd name="T10" fmla="*/ 8482139 w 242"/>
                  <a:gd name="T11" fmla="*/ 76355825 h 242"/>
                  <a:gd name="T12" fmla="*/ 4947704 w 242"/>
                  <a:gd name="T13" fmla="*/ 38177912 h 2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2"/>
                  <a:gd name="T22" fmla="*/ 0 h 242"/>
                  <a:gd name="T23" fmla="*/ 242 w 242"/>
                  <a:gd name="T24" fmla="*/ 242 h 2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2" h="242">
                    <a:moveTo>
                      <a:pt x="242" y="0"/>
                    </a:moveTo>
                    <a:cubicBezTo>
                      <a:pt x="241" y="17"/>
                      <a:pt x="242" y="70"/>
                      <a:pt x="238" y="104"/>
                    </a:cubicBezTo>
                    <a:cubicBezTo>
                      <a:pt x="234" y="138"/>
                      <a:pt x="241" y="183"/>
                      <a:pt x="220" y="203"/>
                    </a:cubicBezTo>
                    <a:cubicBezTo>
                      <a:pt x="199" y="223"/>
                      <a:pt x="144" y="222"/>
                      <a:pt x="110" y="226"/>
                    </a:cubicBezTo>
                    <a:cubicBezTo>
                      <a:pt x="76" y="230"/>
                      <a:pt x="32" y="242"/>
                      <a:pt x="16" y="227"/>
                    </a:cubicBezTo>
                    <a:cubicBezTo>
                      <a:pt x="0" y="212"/>
                      <a:pt x="17" y="162"/>
                      <a:pt x="16" y="136"/>
                    </a:cubicBezTo>
                    <a:cubicBezTo>
                      <a:pt x="15" y="110"/>
                      <a:pt x="10" y="83"/>
                      <a:pt x="9" y="69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6" name="Freeform 289"/>
              <p:cNvSpPr>
                <a:spLocks/>
              </p:cNvSpPr>
              <p:nvPr/>
            </p:nvSpPr>
            <p:spPr bwMode="auto">
              <a:xfrm>
                <a:off x="2631357" y="3697043"/>
                <a:ext cx="219158" cy="164293"/>
              </a:xfrm>
              <a:custGeom>
                <a:avLst/>
                <a:gdLst>
                  <a:gd name="T0" fmla="*/ 11913099 w 260"/>
                  <a:gd name="T1" fmla="*/ 12722782 h 197"/>
                  <a:gd name="T2" fmla="*/ 7007557 w 260"/>
                  <a:gd name="T3" fmla="*/ 55132614 h 197"/>
                  <a:gd name="T4" fmla="*/ 7708229 w 260"/>
                  <a:gd name="T5" fmla="*/ 101076880 h 197"/>
                  <a:gd name="T6" fmla="*/ 58164149 w 260"/>
                  <a:gd name="T7" fmla="*/ 108851960 h 197"/>
                  <a:gd name="T8" fmla="*/ 107919396 w 260"/>
                  <a:gd name="T9" fmla="*/ 101076880 h 197"/>
                  <a:gd name="T10" fmla="*/ 126840051 w 260"/>
                  <a:gd name="T11" fmla="*/ 55132614 h 197"/>
                  <a:gd name="T12" fmla="*/ 142257347 w 260"/>
                  <a:gd name="T13" fmla="*/ 0 h 1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60"/>
                  <a:gd name="T22" fmla="*/ 0 h 197"/>
                  <a:gd name="T23" fmla="*/ 260 w 260"/>
                  <a:gd name="T24" fmla="*/ 197 h 1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60" h="197">
                    <a:moveTo>
                      <a:pt x="21" y="23"/>
                    </a:moveTo>
                    <a:cubicBezTo>
                      <a:pt x="20" y="36"/>
                      <a:pt x="14" y="73"/>
                      <a:pt x="13" y="99"/>
                    </a:cubicBezTo>
                    <a:cubicBezTo>
                      <a:pt x="12" y="125"/>
                      <a:pt x="0" y="165"/>
                      <a:pt x="15" y="181"/>
                    </a:cubicBezTo>
                    <a:cubicBezTo>
                      <a:pt x="30" y="197"/>
                      <a:pt x="76" y="195"/>
                      <a:pt x="106" y="195"/>
                    </a:cubicBezTo>
                    <a:cubicBezTo>
                      <a:pt x="136" y="195"/>
                      <a:pt x="176" y="197"/>
                      <a:pt x="197" y="181"/>
                    </a:cubicBezTo>
                    <a:cubicBezTo>
                      <a:pt x="218" y="165"/>
                      <a:pt x="221" y="129"/>
                      <a:pt x="232" y="99"/>
                    </a:cubicBezTo>
                    <a:cubicBezTo>
                      <a:pt x="243" y="69"/>
                      <a:pt x="254" y="20"/>
                      <a:pt x="260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7" name="Freeform 290"/>
              <p:cNvSpPr>
                <a:spLocks/>
              </p:cNvSpPr>
              <p:nvPr/>
            </p:nvSpPr>
            <p:spPr bwMode="auto">
              <a:xfrm>
                <a:off x="2521778" y="3728990"/>
                <a:ext cx="141538" cy="168855"/>
              </a:xfrm>
              <a:custGeom>
                <a:avLst/>
                <a:gdLst>
                  <a:gd name="T0" fmla="*/ 7794874 w 172"/>
                  <a:gd name="T1" fmla="*/ 12739316 h 198"/>
                  <a:gd name="T2" fmla="*/ 2834270 w 172"/>
                  <a:gd name="T3" fmla="*/ 55203144 h 198"/>
                  <a:gd name="T4" fmla="*/ 5668540 w 172"/>
                  <a:gd name="T5" fmla="*/ 101205343 h 198"/>
                  <a:gd name="T6" fmla="*/ 36847195 w 172"/>
                  <a:gd name="T7" fmla="*/ 108990434 h 198"/>
                  <a:gd name="T8" fmla="*/ 72984771 w 172"/>
                  <a:gd name="T9" fmla="*/ 101205343 h 198"/>
                  <a:gd name="T10" fmla="*/ 87156963 w 172"/>
                  <a:gd name="T11" fmla="*/ 52372278 h 198"/>
                  <a:gd name="T12" fmla="*/ 96368551 w 172"/>
                  <a:gd name="T13" fmla="*/ 0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2"/>
                  <a:gd name="T22" fmla="*/ 0 h 198"/>
                  <a:gd name="T23" fmla="*/ 172 w 172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2" h="198">
                    <a:moveTo>
                      <a:pt x="14" y="23"/>
                    </a:moveTo>
                    <a:cubicBezTo>
                      <a:pt x="12" y="36"/>
                      <a:pt x="6" y="73"/>
                      <a:pt x="5" y="99"/>
                    </a:cubicBezTo>
                    <a:cubicBezTo>
                      <a:pt x="4" y="125"/>
                      <a:pt x="0" y="165"/>
                      <a:pt x="10" y="181"/>
                    </a:cubicBezTo>
                    <a:cubicBezTo>
                      <a:pt x="20" y="197"/>
                      <a:pt x="45" y="195"/>
                      <a:pt x="65" y="195"/>
                    </a:cubicBezTo>
                    <a:cubicBezTo>
                      <a:pt x="85" y="195"/>
                      <a:pt x="115" y="198"/>
                      <a:pt x="130" y="181"/>
                    </a:cubicBezTo>
                    <a:cubicBezTo>
                      <a:pt x="145" y="164"/>
                      <a:pt x="148" y="123"/>
                      <a:pt x="155" y="93"/>
                    </a:cubicBezTo>
                    <a:cubicBezTo>
                      <a:pt x="162" y="63"/>
                      <a:pt x="169" y="19"/>
                      <a:pt x="172" y="0"/>
                    </a:cubicBezTo>
                  </a:path>
                </a:pathLst>
              </a:custGeom>
              <a:solidFill>
                <a:srgbClr val="986638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8" name="フリーフォーム 96"/>
              <p:cNvSpPr>
                <a:spLocks noChangeArrowheads="1"/>
              </p:cNvSpPr>
              <p:nvPr/>
            </p:nvSpPr>
            <p:spPr bwMode="auto">
              <a:xfrm rot="20772689" flipH="1">
                <a:off x="2850515" y="5289772"/>
                <a:ext cx="319605" cy="684554"/>
              </a:xfrm>
              <a:custGeom>
                <a:avLst/>
                <a:gdLst>
                  <a:gd name="T0" fmla="*/ 0 w 411163"/>
                  <a:gd name="T1" fmla="*/ 122906 h 832379"/>
                  <a:gd name="T2" fmla="*/ 35207 w 411163"/>
                  <a:gd name="T3" fmla="*/ 39301 h 832379"/>
                  <a:gd name="T4" fmla="*/ 64545 w 411163"/>
                  <a:gd name="T5" fmla="*/ 11433 h 832379"/>
                  <a:gd name="T6" fmla="*/ 107576 w 411163"/>
                  <a:gd name="T7" fmla="*/ 5002 h 832379"/>
                  <a:gd name="T8" fmla="*/ 158430 w 411163"/>
                  <a:gd name="T9" fmla="*/ 41445 h 832379"/>
                  <a:gd name="T10" fmla="*/ 199504 w 411163"/>
                  <a:gd name="T11" fmla="*/ 152919 h 832379"/>
                  <a:gd name="T12" fmla="*/ 230799 w 411163"/>
                  <a:gd name="T13" fmla="*/ 435889 h 832379"/>
                  <a:gd name="T14" fmla="*/ 238623 w 411163"/>
                  <a:gd name="T15" fmla="*/ 547362 h 832379"/>
                  <a:gd name="T16" fmla="*/ 142782 w 411163"/>
                  <a:gd name="T17" fmla="*/ 523782 h 832379"/>
                  <a:gd name="T18" fmla="*/ 93884 w 411163"/>
                  <a:gd name="T19" fmla="*/ 337278 h 832379"/>
                  <a:gd name="T20" fmla="*/ 89972 w 411163"/>
                  <a:gd name="T21" fmla="*/ 170068 h 83237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1163"/>
                  <a:gd name="T34" fmla="*/ 0 h 832379"/>
                  <a:gd name="T35" fmla="*/ 411163 w 411163"/>
                  <a:gd name="T36" fmla="*/ 832379 h 83237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1163" h="832379">
                    <a:moveTo>
                      <a:pt x="0" y="182033"/>
                    </a:moveTo>
                    <a:cubicBezTo>
                      <a:pt x="26987" y="101600"/>
                      <a:pt x="39688" y="85725"/>
                      <a:pt x="57150" y="58208"/>
                    </a:cubicBezTo>
                    <a:cubicBezTo>
                      <a:pt x="74613" y="30691"/>
                      <a:pt x="85196" y="25400"/>
                      <a:pt x="104775" y="16933"/>
                    </a:cubicBezTo>
                    <a:cubicBezTo>
                      <a:pt x="124354" y="8466"/>
                      <a:pt x="149225" y="0"/>
                      <a:pt x="174625" y="7408"/>
                    </a:cubicBezTo>
                    <a:cubicBezTo>
                      <a:pt x="200025" y="14816"/>
                      <a:pt x="232304" y="24871"/>
                      <a:pt x="257175" y="61383"/>
                    </a:cubicBezTo>
                    <a:cubicBezTo>
                      <a:pt x="282046" y="97895"/>
                      <a:pt x="304271" y="129116"/>
                      <a:pt x="323850" y="226483"/>
                    </a:cubicBezTo>
                    <a:cubicBezTo>
                      <a:pt x="343429" y="323850"/>
                      <a:pt x="364067" y="548216"/>
                      <a:pt x="374650" y="645583"/>
                    </a:cubicBezTo>
                    <a:cubicBezTo>
                      <a:pt x="385233" y="742950"/>
                      <a:pt x="411163" y="788987"/>
                      <a:pt x="387350" y="810683"/>
                    </a:cubicBezTo>
                    <a:cubicBezTo>
                      <a:pt x="363537" y="832379"/>
                      <a:pt x="270933" y="827616"/>
                      <a:pt x="231775" y="775758"/>
                    </a:cubicBezTo>
                    <a:cubicBezTo>
                      <a:pt x="192617" y="723900"/>
                      <a:pt x="166688" y="586846"/>
                      <a:pt x="152400" y="499533"/>
                    </a:cubicBezTo>
                    <a:cubicBezTo>
                      <a:pt x="138113" y="412221"/>
                      <a:pt x="143404" y="312472"/>
                      <a:pt x="146050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09" name="フリーフォーム 97"/>
              <p:cNvSpPr>
                <a:spLocks noChangeArrowheads="1"/>
              </p:cNvSpPr>
              <p:nvPr/>
            </p:nvSpPr>
            <p:spPr bwMode="auto">
              <a:xfrm rot="19804557" flipH="1">
                <a:off x="3051410" y="5353664"/>
                <a:ext cx="406354" cy="679989"/>
              </a:xfrm>
              <a:custGeom>
                <a:avLst/>
                <a:gdLst>
                  <a:gd name="T0" fmla="*/ 0 w 492126"/>
                  <a:gd name="T1" fmla="*/ 278326 h 832379"/>
                  <a:gd name="T2" fmla="*/ 54652 w 492126"/>
                  <a:gd name="T3" fmla="*/ 122906 h 832379"/>
                  <a:gd name="T4" fmla="*/ 93231 w 492126"/>
                  <a:gd name="T5" fmla="*/ 39301 h 832379"/>
                  <a:gd name="T6" fmla="*/ 125379 w 492126"/>
                  <a:gd name="T7" fmla="*/ 11433 h 832379"/>
                  <a:gd name="T8" fmla="*/ 172530 w 492126"/>
                  <a:gd name="T9" fmla="*/ 5002 h 832379"/>
                  <a:gd name="T10" fmla="*/ 228254 w 492126"/>
                  <a:gd name="T11" fmla="*/ 41445 h 832379"/>
                  <a:gd name="T12" fmla="*/ 273261 w 492126"/>
                  <a:gd name="T13" fmla="*/ 152919 h 832379"/>
                  <a:gd name="T14" fmla="*/ 307553 w 492126"/>
                  <a:gd name="T15" fmla="*/ 435889 h 832379"/>
                  <a:gd name="T16" fmla="*/ 316126 w 492126"/>
                  <a:gd name="T17" fmla="*/ 547362 h 832379"/>
                  <a:gd name="T18" fmla="*/ 211108 w 492126"/>
                  <a:gd name="T19" fmla="*/ 523782 h 832379"/>
                  <a:gd name="T20" fmla="*/ 157528 w 492126"/>
                  <a:gd name="T21" fmla="*/ 337278 h 832379"/>
                  <a:gd name="T22" fmla="*/ 153240 w 492126"/>
                  <a:gd name="T23" fmla="*/ 170068 h 83237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2126"/>
                  <a:gd name="T37" fmla="*/ 0 h 832379"/>
                  <a:gd name="T38" fmla="*/ 492126 w 492126"/>
                  <a:gd name="T39" fmla="*/ 832379 h 83237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2126" h="832379">
                    <a:moveTo>
                      <a:pt x="0" y="412221"/>
                    </a:moveTo>
                    <a:cubicBezTo>
                      <a:pt x="38894" y="273050"/>
                      <a:pt x="57944" y="241035"/>
                      <a:pt x="80963" y="182033"/>
                    </a:cubicBezTo>
                    <a:cubicBezTo>
                      <a:pt x="103982" y="123031"/>
                      <a:pt x="120651" y="85725"/>
                      <a:pt x="138113" y="58208"/>
                    </a:cubicBezTo>
                    <a:cubicBezTo>
                      <a:pt x="155576" y="30691"/>
                      <a:pt x="166159" y="25400"/>
                      <a:pt x="185738" y="16933"/>
                    </a:cubicBezTo>
                    <a:cubicBezTo>
                      <a:pt x="205317" y="8466"/>
                      <a:pt x="230188" y="0"/>
                      <a:pt x="255588" y="7408"/>
                    </a:cubicBezTo>
                    <a:cubicBezTo>
                      <a:pt x="280988" y="14816"/>
                      <a:pt x="313267" y="24871"/>
                      <a:pt x="338138" y="61383"/>
                    </a:cubicBezTo>
                    <a:cubicBezTo>
                      <a:pt x="363009" y="97895"/>
                      <a:pt x="385234" y="129116"/>
                      <a:pt x="404813" y="226483"/>
                    </a:cubicBezTo>
                    <a:cubicBezTo>
                      <a:pt x="424392" y="323850"/>
                      <a:pt x="445030" y="548216"/>
                      <a:pt x="455613" y="645583"/>
                    </a:cubicBezTo>
                    <a:cubicBezTo>
                      <a:pt x="466196" y="742950"/>
                      <a:pt x="492126" y="788987"/>
                      <a:pt x="468313" y="810683"/>
                    </a:cubicBezTo>
                    <a:cubicBezTo>
                      <a:pt x="444500" y="832379"/>
                      <a:pt x="351896" y="827616"/>
                      <a:pt x="312738" y="775758"/>
                    </a:cubicBezTo>
                    <a:cubicBezTo>
                      <a:pt x="273580" y="723900"/>
                      <a:pt x="247651" y="586846"/>
                      <a:pt x="233363" y="499533"/>
                    </a:cubicBezTo>
                    <a:cubicBezTo>
                      <a:pt x="219076" y="412221"/>
                      <a:pt x="224367" y="312472"/>
                      <a:pt x="227013" y="25188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73" name="フリーフォーム 72"/>
              <p:cNvSpPr/>
              <p:nvPr/>
            </p:nvSpPr>
            <p:spPr>
              <a:xfrm>
                <a:off x="2174778" y="3336513"/>
                <a:ext cx="2091133" cy="584152"/>
              </a:xfrm>
              <a:custGeom>
                <a:avLst/>
                <a:gdLst>
                  <a:gd name="connsiteX0" fmla="*/ 472017 w 2459567"/>
                  <a:gd name="connsiteY0" fmla="*/ 127000 h 736600"/>
                  <a:gd name="connsiteX1" fmla="*/ 141817 w 2459567"/>
                  <a:gd name="connsiteY1" fmla="*/ 508000 h 736600"/>
                  <a:gd name="connsiteX2" fmla="*/ 40217 w 2459567"/>
                  <a:gd name="connsiteY2" fmla="*/ 723900 h 736600"/>
                  <a:gd name="connsiteX3" fmla="*/ 383117 w 2459567"/>
                  <a:gd name="connsiteY3" fmla="*/ 584200 h 736600"/>
                  <a:gd name="connsiteX4" fmla="*/ 1475317 w 2459567"/>
                  <a:gd name="connsiteY4" fmla="*/ 508000 h 736600"/>
                  <a:gd name="connsiteX5" fmla="*/ 2326217 w 2459567"/>
                  <a:gd name="connsiteY5" fmla="*/ 711200 h 736600"/>
                  <a:gd name="connsiteX6" fmla="*/ 2275417 w 2459567"/>
                  <a:gd name="connsiteY6" fmla="*/ 482600 h 736600"/>
                  <a:gd name="connsiteX7" fmla="*/ 1818217 w 2459567"/>
                  <a:gd name="connsiteY7" fmla="*/ 76200 h 736600"/>
                  <a:gd name="connsiteX8" fmla="*/ 1576917 w 2459567"/>
                  <a:gd name="connsiteY8" fmla="*/ 25400 h 736600"/>
                  <a:gd name="connsiteX9" fmla="*/ 472017 w 2459567"/>
                  <a:gd name="connsiteY9" fmla="*/ 127000 h 736600"/>
                  <a:gd name="connsiteX0" fmla="*/ 535517 w 2523067"/>
                  <a:gd name="connsiteY0" fmla="*/ 127000 h 715433"/>
                  <a:gd name="connsiteX1" fmla="*/ 205317 w 2523067"/>
                  <a:gd name="connsiteY1" fmla="*/ 508000 h 715433"/>
                  <a:gd name="connsiteX2" fmla="*/ 40217 w 2523067"/>
                  <a:gd name="connsiteY2" fmla="*/ 615950 h 715433"/>
                  <a:gd name="connsiteX3" fmla="*/ 446617 w 2523067"/>
                  <a:gd name="connsiteY3" fmla="*/ 584200 h 715433"/>
                  <a:gd name="connsiteX4" fmla="*/ 1538817 w 2523067"/>
                  <a:gd name="connsiteY4" fmla="*/ 508000 h 715433"/>
                  <a:gd name="connsiteX5" fmla="*/ 2389717 w 2523067"/>
                  <a:gd name="connsiteY5" fmla="*/ 711200 h 715433"/>
                  <a:gd name="connsiteX6" fmla="*/ 2338917 w 2523067"/>
                  <a:gd name="connsiteY6" fmla="*/ 482600 h 715433"/>
                  <a:gd name="connsiteX7" fmla="*/ 1881717 w 2523067"/>
                  <a:gd name="connsiteY7" fmla="*/ 76200 h 715433"/>
                  <a:gd name="connsiteX8" fmla="*/ 1640417 w 2523067"/>
                  <a:gd name="connsiteY8" fmla="*/ 25400 h 715433"/>
                  <a:gd name="connsiteX9" fmla="*/ 535517 w 2523067"/>
                  <a:gd name="connsiteY9" fmla="*/ 127000 h 715433"/>
                  <a:gd name="connsiteX0" fmla="*/ 528108 w 2515658"/>
                  <a:gd name="connsiteY0" fmla="*/ 1270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528108 w 2515658"/>
                  <a:gd name="connsiteY9" fmla="*/ 127000 h 715433"/>
                  <a:gd name="connsiteX0" fmla="*/ 617008 w 2515658"/>
                  <a:gd name="connsiteY0" fmla="*/ 101600 h 715433"/>
                  <a:gd name="connsiteX1" fmla="*/ 242358 w 2515658"/>
                  <a:gd name="connsiteY1" fmla="*/ 336550 h 715433"/>
                  <a:gd name="connsiteX2" fmla="*/ 32808 w 2515658"/>
                  <a:gd name="connsiteY2" fmla="*/ 615950 h 715433"/>
                  <a:gd name="connsiteX3" fmla="*/ 439208 w 2515658"/>
                  <a:gd name="connsiteY3" fmla="*/ 584200 h 715433"/>
                  <a:gd name="connsiteX4" fmla="*/ 1531408 w 2515658"/>
                  <a:gd name="connsiteY4" fmla="*/ 508000 h 715433"/>
                  <a:gd name="connsiteX5" fmla="*/ 2382308 w 2515658"/>
                  <a:gd name="connsiteY5" fmla="*/ 711200 h 715433"/>
                  <a:gd name="connsiteX6" fmla="*/ 2331508 w 2515658"/>
                  <a:gd name="connsiteY6" fmla="*/ 482600 h 715433"/>
                  <a:gd name="connsiteX7" fmla="*/ 1874308 w 2515658"/>
                  <a:gd name="connsiteY7" fmla="*/ 76200 h 715433"/>
                  <a:gd name="connsiteX8" fmla="*/ 1633008 w 2515658"/>
                  <a:gd name="connsiteY8" fmla="*/ 25400 h 715433"/>
                  <a:gd name="connsiteX9" fmla="*/ 617008 w 2515658"/>
                  <a:gd name="connsiteY9" fmla="*/ 101600 h 715433"/>
                  <a:gd name="connsiteX0" fmla="*/ 648758 w 2547408"/>
                  <a:gd name="connsiteY0" fmla="*/ 101600 h 715433"/>
                  <a:gd name="connsiteX1" fmla="*/ 274108 w 2547408"/>
                  <a:gd name="connsiteY1" fmla="*/ 336550 h 715433"/>
                  <a:gd name="connsiteX2" fmla="*/ 32808 w 2547408"/>
                  <a:gd name="connsiteY2" fmla="*/ 533400 h 715433"/>
                  <a:gd name="connsiteX3" fmla="*/ 470958 w 2547408"/>
                  <a:gd name="connsiteY3" fmla="*/ 584200 h 715433"/>
                  <a:gd name="connsiteX4" fmla="*/ 1563158 w 2547408"/>
                  <a:gd name="connsiteY4" fmla="*/ 508000 h 715433"/>
                  <a:gd name="connsiteX5" fmla="*/ 2414058 w 2547408"/>
                  <a:gd name="connsiteY5" fmla="*/ 711200 h 715433"/>
                  <a:gd name="connsiteX6" fmla="*/ 2363258 w 2547408"/>
                  <a:gd name="connsiteY6" fmla="*/ 482600 h 715433"/>
                  <a:gd name="connsiteX7" fmla="*/ 1906058 w 2547408"/>
                  <a:gd name="connsiteY7" fmla="*/ 76200 h 715433"/>
                  <a:gd name="connsiteX8" fmla="*/ 1664758 w 2547408"/>
                  <a:gd name="connsiteY8" fmla="*/ 25400 h 715433"/>
                  <a:gd name="connsiteX9" fmla="*/ 648758 w 2547408"/>
                  <a:gd name="connsiteY9" fmla="*/ 101600 h 715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47408" h="715433">
                    <a:moveTo>
                      <a:pt x="648758" y="101600"/>
                    </a:moveTo>
                    <a:cubicBezTo>
                      <a:pt x="416983" y="153458"/>
                      <a:pt x="376766" y="264583"/>
                      <a:pt x="274108" y="336550"/>
                    </a:cubicBezTo>
                    <a:cubicBezTo>
                      <a:pt x="171450" y="408517"/>
                      <a:pt x="0" y="492125"/>
                      <a:pt x="32808" y="533400"/>
                    </a:cubicBezTo>
                    <a:cubicBezTo>
                      <a:pt x="65616" y="574675"/>
                      <a:pt x="215900" y="588433"/>
                      <a:pt x="470958" y="584200"/>
                    </a:cubicBezTo>
                    <a:cubicBezTo>
                      <a:pt x="726016" y="579967"/>
                      <a:pt x="1239308" y="486833"/>
                      <a:pt x="1563158" y="508000"/>
                    </a:cubicBezTo>
                    <a:cubicBezTo>
                      <a:pt x="1887008" y="529167"/>
                      <a:pt x="2280708" y="715433"/>
                      <a:pt x="2414058" y="711200"/>
                    </a:cubicBezTo>
                    <a:cubicBezTo>
                      <a:pt x="2547408" y="706967"/>
                      <a:pt x="2447925" y="588433"/>
                      <a:pt x="2363258" y="482600"/>
                    </a:cubicBezTo>
                    <a:cubicBezTo>
                      <a:pt x="2278591" y="376767"/>
                      <a:pt x="2022475" y="152400"/>
                      <a:pt x="1906058" y="76200"/>
                    </a:cubicBezTo>
                    <a:cubicBezTo>
                      <a:pt x="1789641" y="0"/>
                      <a:pt x="1874308" y="21167"/>
                      <a:pt x="1664758" y="25400"/>
                    </a:cubicBezTo>
                    <a:cubicBezTo>
                      <a:pt x="1455208" y="29633"/>
                      <a:pt x="880533" y="49742"/>
                      <a:pt x="648758" y="101600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74" name="フリーフォーム 73"/>
              <p:cNvSpPr/>
              <p:nvPr/>
            </p:nvSpPr>
            <p:spPr>
              <a:xfrm>
                <a:off x="2645053" y="2250354"/>
                <a:ext cx="1735001" cy="1168305"/>
              </a:xfrm>
              <a:custGeom>
                <a:avLst/>
                <a:gdLst>
                  <a:gd name="connsiteX0" fmla="*/ 0 w 2112433"/>
                  <a:gd name="connsiteY0" fmla="*/ 1420283 h 1420283"/>
                  <a:gd name="connsiteX1" fmla="*/ 279400 w 2112433"/>
                  <a:gd name="connsiteY1" fmla="*/ 1001183 h 1420283"/>
                  <a:gd name="connsiteX2" fmla="*/ 1244600 w 2112433"/>
                  <a:gd name="connsiteY2" fmla="*/ 162983 h 1420283"/>
                  <a:gd name="connsiteX3" fmla="*/ 2032000 w 2112433"/>
                  <a:gd name="connsiteY3" fmla="*/ 23283 h 1420283"/>
                  <a:gd name="connsiteX4" fmla="*/ 1727200 w 2112433"/>
                  <a:gd name="connsiteY4" fmla="*/ 239183 h 1420283"/>
                  <a:gd name="connsiteX5" fmla="*/ 1270000 w 2112433"/>
                  <a:gd name="connsiteY5" fmla="*/ 975783 h 1420283"/>
                  <a:gd name="connsiteX6" fmla="*/ 1206500 w 2112433"/>
                  <a:gd name="connsiteY6" fmla="*/ 1331383 h 1420283"/>
                  <a:gd name="connsiteX7" fmla="*/ 965200 w 2112433"/>
                  <a:gd name="connsiteY7" fmla="*/ 1356783 h 1420283"/>
                  <a:gd name="connsiteX8" fmla="*/ 0 w 2112433"/>
                  <a:gd name="connsiteY8" fmla="*/ 1420283 h 1420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12433" h="1420283">
                    <a:moveTo>
                      <a:pt x="0" y="1420283"/>
                    </a:moveTo>
                    <a:cubicBezTo>
                      <a:pt x="35983" y="1315508"/>
                      <a:pt x="71967" y="1210733"/>
                      <a:pt x="279400" y="1001183"/>
                    </a:cubicBezTo>
                    <a:cubicBezTo>
                      <a:pt x="486833" y="791633"/>
                      <a:pt x="952500" y="325966"/>
                      <a:pt x="1244600" y="162983"/>
                    </a:cubicBezTo>
                    <a:cubicBezTo>
                      <a:pt x="1536700" y="0"/>
                      <a:pt x="1951567" y="10583"/>
                      <a:pt x="2032000" y="23283"/>
                    </a:cubicBezTo>
                    <a:cubicBezTo>
                      <a:pt x="2112433" y="35983"/>
                      <a:pt x="1854200" y="80433"/>
                      <a:pt x="1727200" y="239183"/>
                    </a:cubicBezTo>
                    <a:cubicBezTo>
                      <a:pt x="1600200" y="397933"/>
                      <a:pt x="1356783" y="793750"/>
                      <a:pt x="1270000" y="975783"/>
                    </a:cubicBezTo>
                    <a:cubicBezTo>
                      <a:pt x="1183217" y="1157816"/>
                      <a:pt x="1257300" y="1267883"/>
                      <a:pt x="1206500" y="1331383"/>
                    </a:cubicBezTo>
                    <a:cubicBezTo>
                      <a:pt x="1155700" y="1394883"/>
                      <a:pt x="965200" y="1356783"/>
                      <a:pt x="965200" y="1356783"/>
                    </a:cubicBezTo>
                    <a:lnTo>
                      <a:pt x="0" y="1420283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75" name="フリーフォーム 74"/>
              <p:cNvSpPr/>
              <p:nvPr/>
            </p:nvSpPr>
            <p:spPr>
              <a:xfrm>
                <a:off x="2585699" y="3254366"/>
                <a:ext cx="1155144" cy="191675"/>
              </a:xfrm>
              <a:custGeom>
                <a:avLst/>
                <a:gdLst>
                  <a:gd name="connsiteX0" fmla="*/ 43392 w 1343025"/>
                  <a:gd name="connsiteY0" fmla="*/ 131233 h 281516"/>
                  <a:gd name="connsiteX1" fmla="*/ 75142 w 1343025"/>
                  <a:gd name="connsiteY1" fmla="*/ 270933 h 281516"/>
                  <a:gd name="connsiteX2" fmla="*/ 494242 w 1343025"/>
                  <a:gd name="connsiteY2" fmla="*/ 194733 h 281516"/>
                  <a:gd name="connsiteX3" fmla="*/ 1072092 w 1343025"/>
                  <a:gd name="connsiteY3" fmla="*/ 188383 h 281516"/>
                  <a:gd name="connsiteX4" fmla="*/ 1300692 w 1343025"/>
                  <a:gd name="connsiteY4" fmla="*/ 162983 h 281516"/>
                  <a:gd name="connsiteX5" fmla="*/ 1326092 w 1343025"/>
                  <a:gd name="connsiteY5" fmla="*/ 93133 h 281516"/>
                  <a:gd name="connsiteX6" fmla="*/ 1300692 w 1343025"/>
                  <a:gd name="connsiteY6" fmla="*/ 16933 h 281516"/>
                  <a:gd name="connsiteX7" fmla="*/ 1072092 w 1343025"/>
                  <a:gd name="connsiteY7" fmla="*/ 10583 h 281516"/>
                  <a:gd name="connsiteX8" fmla="*/ 208492 w 1343025"/>
                  <a:gd name="connsiteY8" fmla="*/ 80433 h 281516"/>
                  <a:gd name="connsiteX9" fmla="*/ 43392 w 1343025"/>
                  <a:gd name="connsiteY9" fmla="*/ 131233 h 281516"/>
                  <a:gd name="connsiteX0" fmla="*/ 62442 w 1362075"/>
                  <a:gd name="connsiteY0" fmla="*/ 131233 h 237066"/>
                  <a:gd name="connsiteX1" fmla="*/ 75142 w 1362075"/>
                  <a:gd name="connsiteY1" fmla="*/ 226483 h 237066"/>
                  <a:gd name="connsiteX2" fmla="*/ 513292 w 1362075"/>
                  <a:gd name="connsiteY2" fmla="*/ 194733 h 237066"/>
                  <a:gd name="connsiteX3" fmla="*/ 1091142 w 1362075"/>
                  <a:gd name="connsiteY3" fmla="*/ 188383 h 237066"/>
                  <a:gd name="connsiteX4" fmla="*/ 1319742 w 1362075"/>
                  <a:gd name="connsiteY4" fmla="*/ 162983 h 237066"/>
                  <a:gd name="connsiteX5" fmla="*/ 1345142 w 1362075"/>
                  <a:gd name="connsiteY5" fmla="*/ 93133 h 237066"/>
                  <a:gd name="connsiteX6" fmla="*/ 1319742 w 1362075"/>
                  <a:gd name="connsiteY6" fmla="*/ 16933 h 237066"/>
                  <a:gd name="connsiteX7" fmla="*/ 1091142 w 1362075"/>
                  <a:gd name="connsiteY7" fmla="*/ 10583 h 237066"/>
                  <a:gd name="connsiteX8" fmla="*/ 227542 w 1362075"/>
                  <a:gd name="connsiteY8" fmla="*/ 80433 h 237066"/>
                  <a:gd name="connsiteX9" fmla="*/ 62442 w 1362075"/>
                  <a:gd name="connsiteY9" fmla="*/ 131233 h 237066"/>
                  <a:gd name="connsiteX0" fmla="*/ 62442 w 1362075"/>
                  <a:gd name="connsiteY0" fmla="*/ 129117 h 234950"/>
                  <a:gd name="connsiteX1" fmla="*/ 75142 w 1362075"/>
                  <a:gd name="connsiteY1" fmla="*/ 224367 h 234950"/>
                  <a:gd name="connsiteX2" fmla="*/ 513292 w 1362075"/>
                  <a:gd name="connsiteY2" fmla="*/ 192617 h 234950"/>
                  <a:gd name="connsiteX3" fmla="*/ 1091142 w 1362075"/>
                  <a:gd name="connsiteY3" fmla="*/ 186267 h 234950"/>
                  <a:gd name="connsiteX4" fmla="*/ 1319742 w 1362075"/>
                  <a:gd name="connsiteY4" fmla="*/ 160867 h 234950"/>
                  <a:gd name="connsiteX5" fmla="*/ 1345142 w 1362075"/>
                  <a:gd name="connsiteY5" fmla="*/ 91017 h 234950"/>
                  <a:gd name="connsiteX6" fmla="*/ 1307042 w 1362075"/>
                  <a:gd name="connsiteY6" fmla="*/ 27517 h 234950"/>
                  <a:gd name="connsiteX7" fmla="*/ 1091142 w 1362075"/>
                  <a:gd name="connsiteY7" fmla="*/ 8467 h 234950"/>
                  <a:gd name="connsiteX8" fmla="*/ 227542 w 1362075"/>
                  <a:gd name="connsiteY8" fmla="*/ 78317 h 234950"/>
                  <a:gd name="connsiteX9" fmla="*/ 62442 w 1362075"/>
                  <a:gd name="connsiteY9" fmla="*/ 129117 h 234950"/>
                  <a:gd name="connsiteX0" fmla="*/ 62442 w 1381125"/>
                  <a:gd name="connsiteY0" fmla="*/ 129117 h 234950"/>
                  <a:gd name="connsiteX1" fmla="*/ 75142 w 1381125"/>
                  <a:gd name="connsiteY1" fmla="*/ 224367 h 234950"/>
                  <a:gd name="connsiteX2" fmla="*/ 513292 w 1381125"/>
                  <a:gd name="connsiteY2" fmla="*/ 192617 h 234950"/>
                  <a:gd name="connsiteX3" fmla="*/ 1091142 w 1381125"/>
                  <a:gd name="connsiteY3" fmla="*/ 186267 h 234950"/>
                  <a:gd name="connsiteX4" fmla="*/ 1345142 w 1381125"/>
                  <a:gd name="connsiteY4" fmla="*/ 91017 h 234950"/>
                  <a:gd name="connsiteX5" fmla="*/ 1307042 w 1381125"/>
                  <a:gd name="connsiteY5" fmla="*/ 27517 h 234950"/>
                  <a:gd name="connsiteX6" fmla="*/ 1091142 w 1381125"/>
                  <a:gd name="connsiteY6" fmla="*/ 8467 h 234950"/>
                  <a:gd name="connsiteX7" fmla="*/ 227542 w 1381125"/>
                  <a:gd name="connsiteY7" fmla="*/ 78317 h 234950"/>
                  <a:gd name="connsiteX8" fmla="*/ 62442 w 1381125"/>
                  <a:gd name="connsiteY8" fmla="*/ 129117 h 234950"/>
                  <a:gd name="connsiteX0" fmla="*/ 62442 w 1400175"/>
                  <a:gd name="connsiteY0" fmla="*/ 129117 h 234950"/>
                  <a:gd name="connsiteX1" fmla="*/ 75142 w 1400175"/>
                  <a:gd name="connsiteY1" fmla="*/ 224367 h 234950"/>
                  <a:gd name="connsiteX2" fmla="*/ 513292 w 1400175"/>
                  <a:gd name="connsiteY2" fmla="*/ 192617 h 234950"/>
                  <a:gd name="connsiteX3" fmla="*/ 1091142 w 1400175"/>
                  <a:gd name="connsiteY3" fmla="*/ 186267 h 234950"/>
                  <a:gd name="connsiteX4" fmla="*/ 1364192 w 1400175"/>
                  <a:gd name="connsiteY4" fmla="*/ 141817 h 234950"/>
                  <a:gd name="connsiteX5" fmla="*/ 1307042 w 1400175"/>
                  <a:gd name="connsiteY5" fmla="*/ 27517 h 234950"/>
                  <a:gd name="connsiteX6" fmla="*/ 1091142 w 1400175"/>
                  <a:gd name="connsiteY6" fmla="*/ 8467 h 234950"/>
                  <a:gd name="connsiteX7" fmla="*/ 227542 w 1400175"/>
                  <a:gd name="connsiteY7" fmla="*/ 78317 h 234950"/>
                  <a:gd name="connsiteX8" fmla="*/ 62442 w 1400175"/>
                  <a:gd name="connsiteY8" fmla="*/ 129117 h 234950"/>
                  <a:gd name="connsiteX0" fmla="*/ 62442 w 1407584"/>
                  <a:gd name="connsiteY0" fmla="*/ 129117 h 234950"/>
                  <a:gd name="connsiteX1" fmla="*/ 75142 w 1407584"/>
                  <a:gd name="connsiteY1" fmla="*/ 224367 h 234950"/>
                  <a:gd name="connsiteX2" fmla="*/ 513292 w 1407584"/>
                  <a:gd name="connsiteY2" fmla="*/ 192617 h 234950"/>
                  <a:gd name="connsiteX3" fmla="*/ 1046692 w 1407584"/>
                  <a:gd name="connsiteY3" fmla="*/ 154517 h 234950"/>
                  <a:gd name="connsiteX4" fmla="*/ 1364192 w 1407584"/>
                  <a:gd name="connsiteY4" fmla="*/ 141817 h 234950"/>
                  <a:gd name="connsiteX5" fmla="*/ 1307042 w 1407584"/>
                  <a:gd name="connsiteY5" fmla="*/ 27517 h 234950"/>
                  <a:gd name="connsiteX6" fmla="*/ 1091142 w 1407584"/>
                  <a:gd name="connsiteY6" fmla="*/ 8467 h 234950"/>
                  <a:gd name="connsiteX7" fmla="*/ 227542 w 1407584"/>
                  <a:gd name="connsiteY7" fmla="*/ 78317 h 234950"/>
                  <a:gd name="connsiteX8" fmla="*/ 62442 w 1407584"/>
                  <a:gd name="connsiteY8" fmla="*/ 129117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07584" h="234950">
                    <a:moveTo>
                      <a:pt x="62442" y="129117"/>
                    </a:moveTo>
                    <a:cubicBezTo>
                      <a:pt x="37042" y="153459"/>
                      <a:pt x="0" y="213784"/>
                      <a:pt x="75142" y="224367"/>
                    </a:cubicBezTo>
                    <a:cubicBezTo>
                      <a:pt x="150284" y="234950"/>
                      <a:pt x="351367" y="204259"/>
                      <a:pt x="513292" y="192617"/>
                    </a:cubicBezTo>
                    <a:lnTo>
                      <a:pt x="1046692" y="154517"/>
                    </a:lnTo>
                    <a:cubicBezTo>
                      <a:pt x="1188509" y="146050"/>
                      <a:pt x="1320800" y="162984"/>
                      <a:pt x="1364192" y="141817"/>
                    </a:cubicBezTo>
                    <a:cubicBezTo>
                      <a:pt x="1407584" y="120650"/>
                      <a:pt x="1352550" y="49742"/>
                      <a:pt x="1307042" y="27517"/>
                    </a:cubicBezTo>
                    <a:cubicBezTo>
                      <a:pt x="1261534" y="5292"/>
                      <a:pt x="1271059" y="0"/>
                      <a:pt x="1091142" y="8467"/>
                    </a:cubicBezTo>
                    <a:cubicBezTo>
                      <a:pt x="911225" y="16934"/>
                      <a:pt x="402167" y="58209"/>
                      <a:pt x="227542" y="78317"/>
                    </a:cubicBezTo>
                    <a:cubicBezTo>
                      <a:pt x="52917" y="98425"/>
                      <a:pt x="87842" y="104775"/>
                      <a:pt x="62442" y="129117"/>
                    </a:cubicBezTo>
                    <a:close/>
                  </a:path>
                </a:pathLst>
              </a:custGeom>
              <a:solidFill>
                <a:srgbClr val="FF996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1113" name="グループ化 150"/>
              <p:cNvGrpSpPr>
                <a:grpSpLocks/>
              </p:cNvGrpSpPr>
              <p:nvPr/>
            </p:nvGrpSpPr>
            <p:grpSpPr bwMode="auto">
              <a:xfrm>
                <a:off x="3422090" y="2664063"/>
                <a:ext cx="367170" cy="1002262"/>
                <a:chOff x="3208079" y="2424112"/>
                <a:chExt cx="446874" cy="1219829"/>
              </a:xfrm>
            </p:grpSpPr>
            <p:sp>
              <p:nvSpPr>
                <p:cNvPr id="1118" name="Freeform 264"/>
                <p:cNvSpPr>
                  <a:spLocks/>
                </p:cNvSpPr>
                <p:nvPr/>
              </p:nvSpPr>
              <p:spPr bwMode="auto">
                <a:xfrm>
                  <a:off x="3207043" y="2492696"/>
                  <a:ext cx="450112" cy="1149755"/>
                </a:xfrm>
                <a:custGeom>
                  <a:avLst/>
                  <a:gdLst>
                    <a:gd name="T0" fmla="*/ 0 w 369"/>
                    <a:gd name="T1" fmla="*/ 805581751 h 1128"/>
                    <a:gd name="T2" fmla="*/ 82130355 w 369"/>
                    <a:gd name="T3" fmla="*/ 552727940 h 1128"/>
                    <a:gd name="T4" fmla="*/ 136395875 w 369"/>
                    <a:gd name="T5" fmla="*/ 275841636 h 1128"/>
                    <a:gd name="T6" fmla="*/ 197994247 w 369"/>
                    <a:gd name="T7" fmla="*/ 11493401 h 1128"/>
                    <a:gd name="T8" fmla="*/ 485450489 w 369"/>
                    <a:gd name="T9" fmla="*/ 208970564 h 1128"/>
                    <a:gd name="T10" fmla="*/ 595446889 w 369"/>
                    <a:gd name="T11" fmla="*/ 434658897 h 1128"/>
                    <a:gd name="T12" fmla="*/ 508916824 w 369"/>
                    <a:gd name="T13" fmla="*/ 679155357 h 1128"/>
                    <a:gd name="T14" fmla="*/ 322656349 w 369"/>
                    <a:gd name="T15" fmla="*/ 927829470 h 11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9"/>
                    <a:gd name="T25" fmla="*/ 0 h 1128"/>
                    <a:gd name="T26" fmla="*/ 369 w 369"/>
                    <a:gd name="T27" fmla="*/ 1128 h 11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9" h="1128">
                      <a:moveTo>
                        <a:pt x="0" y="979"/>
                      </a:moveTo>
                      <a:cubicBezTo>
                        <a:pt x="8" y="928"/>
                        <a:pt x="36" y="779"/>
                        <a:pt x="50" y="672"/>
                      </a:cubicBezTo>
                      <a:cubicBezTo>
                        <a:pt x="64" y="565"/>
                        <a:pt x="72" y="446"/>
                        <a:pt x="84" y="336"/>
                      </a:cubicBezTo>
                      <a:cubicBezTo>
                        <a:pt x="96" y="226"/>
                        <a:pt x="86" y="28"/>
                        <a:pt x="122" y="14"/>
                      </a:cubicBezTo>
                      <a:cubicBezTo>
                        <a:pt x="158" y="0"/>
                        <a:pt x="259" y="168"/>
                        <a:pt x="300" y="254"/>
                      </a:cubicBezTo>
                      <a:cubicBezTo>
                        <a:pt x="341" y="340"/>
                        <a:pt x="365" y="433"/>
                        <a:pt x="367" y="528"/>
                      </a:cubicBezTo>
                      <a:cubicBezTo>
                        <a:pt x="369" y="623"/>
                        <a:pt x="342" y="725"/>
                        <a:pt x="314" y="825"/>
                      </a:cubicBezTo>
                      <a:cubicBezTo>
                        <a:pt x="286" y="925"/>
                        <a:pt x="223" y="1065"/>
                        <a:pt x="199" y="1128"/>
                      </a:cubicBez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19" name="Freeform 265"/>
                <p:cNvSpPr>
                  <a:spLocks/>
                </p:cNvSpPr>
                <p:nvPr/>
              </p:nvSpPr>
              <p:spPr bwMode="auto">
                <a:xfrm rot="-4090272">
                  <a:off x="3298763" y="2423233"/>
                  <a:ext cx="133305" cy="138925"/>
                </a:xfrm>
                <a:custGeom>
                  <a:avLst/>
                  <a:gdLst>
                    <a:gd name="T0" fmla="*/ 0 w 78"/>
                    <a:gd name="T1" fmla="*/ 437879528 h 68"/>
                    <a:gd name="T2" fmla="*/ 349206316 w 78"/>
                    <a:gd name="T3" fmla="*/ 0 h 68"/>
                    <a:gd name="T4" fmla="*/ 223022190 w 78"/>
                    <a:gd name="T5" fmla="*/ 516367445 h 68"/>
                    <a:gd name="T6" fmla="*/ 507669226 w 78"/>
                    <a:gd name="T7" fmla="*/ 437879528 h 68"/>
                    <a:gd name="T8" fmla="*/ 143790735 w 78"/>
                    <a:gd name="T9" fmla="*/ 875759057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68"/>
                    <a:gd name="T17" fmla="*/ 78 w 78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68">
                      <a:moveTo>
                        <a:pt x="0" y="34"/>
                      </a:moveTo>
                      <a:lnTo>
                        <a:pt x="54" y="0"/>
                      </a:lnTo>
                      <a:lnTo>
                        <a:pt x="34" y="40"/>
                      </a:lnTo>
                      <a:lnTo>
                        <a:pt x="78" y="34"/>
                      </a:lnTo>
                      <a:lnTo>
                        <a:pt x="22" y="68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20" name="Freeform 266"/>
                <p:cNvSpPr>
                  <a:spLocks/>
                </p:cNvSpPr>
                <p:nvPr/>
              </p:nvSpPr>
              <p:spPr bwMode="auto">
                <a:xfrm>
                  <a:off x="3329295" y="2698209"/>
                  <a:ext cx="272291" cy="872033"/>
                </a:xfrm>
                <a:custGeom>
                  <a:avLst/>
                  <a:gdLst>
                    <a:gd name="T0" fmla="*/ 89324045 w 258"/>
                    <a:gd name="T1" fmla="*/ 8349901 h 858"/>
                    <a:gd name="T2" fmla="*/ 52105779 w 258"/>
                    <a:gd name="T3" fmla="*/ 298514313 h 858"/>
                    <a:gd name="T4" fmla="*/ 12760136 w 258"/>
                    <a:gd name="T5" fmla="*/ 641910491 h 858"/>
                    <a:gd name="T6" fmla="*/ 12760136 w 258"/>
                    <a:gd name="T7" fmla="*/ 678442456 h 858"/>
                    <a:gd name="T8" fmla="*/ 89324045 w 258"/>
                    <a:gd name="T9" fmla="*/ 566760364 h 858"/>
                    <a:gd name="T10" fmla="*/ 205233598 w 258"/>
                    <a:gd name="T11" fmla="*/ 306865235 h 858"/>
                    <a:gd name="T12" fmla="*/ 175458572 w 258"/>
                    <a:gd name="T13" fmla="*/ 145082717 h 858"/>
                    <a:gd name="T14" fmla="*/ 89324045 w 258"/>
                    <a:gd name="T15" fmla="*/ 8349901 h 8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8"/>
                    <a:gd name="T25" fmla="*/ 0 h 858"/>
                    <a:gd name="T26" fmla="*/ 258 w 258"/>
                    <a:gd name="T27" fmla="*/ 858 h 8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8" h="858">
                      <a:moveTo>
                        <a:pt x="105" y="10"/>
                      </a:moveTo>
                      <a:cubicBezTo>
                        <a:pt x="81" y="41"/>
                        <a:pt x="76" y="235"/>
                        <a:pt x="61" y="363"/>
                      </a:cubicBezTo>
                      <a:cubicBezTo>
                        <a:pt x="46" y="491"/>
                        <a:pt x="23" y="704"/>
                        <a:pt x="15" y="781"/>
                      </a:cubicBezTo>
                      <a:cubicBezTo>
                        <a:pt x="7" y="858"/>
                        <a:pt x="0" y="841"/>
                        <a:pt x="15" y="826"/>
                      </a:cubicBezTo>
                      <a:cubicBezTo>
                        <a:pt x="30" y="811"/>
                        <a:pt x="67" y="765"/>
                        <a:pt x="105" y="690"/>
                      </a:cubicBezTo>
                      <a:cubicBezTo>
                        <a:pt x="143" y="615"/>
                        <a:pt x="224" y="458"/>
                        <a:pt x="241" y="373"/>
                      </a:cubicBezTo>
                      <a:cubicBezTo>
                        <a:pt x="258" y="288"/>
                        <a:pt x="228" y="237"/>
                        <a:pt x="205" y="177"/>
                      </a:cubicBezTo>
                      <a:cubicBezTo>
                        <a:pt x="182" y="117"/>
                        <a:pt x="127" y="0"/>
                        <a:pt x="105" y="10"/>
                      </a:cubicBezTo>
                      <a:close/>
                    </a:path>
                  </a:pathLst>
                </a:custGeom>
                <a:solidFill>
                  <a:srgbClr val="DFB9B9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21" name="Freeform 267"/>
                <p:cNvSpPr>
                  <a:spLocks/>
                </p:cNvSpPr>
                <p:nvPr/>
              </p:nvSpPr>
              <p:spPr bwMode="auto">
                <a:xfrm>
                  <a:off x="3507116" y="2653774"/>
                  <a:ext cx="133366" cy="844263"/>
                </a:xfrm>
                <a:custGeom>
                  <a:avLst/>
                  <a:gdLst>
                    <a:gd name="T0" fmla="*/ 62405945 w 131"/>
                    <a:gd name="T1" fmla="*/ 229585252 h 828"/>
                    <a:gd name="T2" fmla="*/ 55125200 w 131"/>
                    <a:gd name="T3" fmla="*/ 388933163 h 828"/>
                    <a:gd name="T4" fmla="*/ 20801982 w 131"/>
                    <a:gd name="T5" fmla="*/ 572391469 h 828"/>
                    <a:gd name="T6" fmla="*/ 9361249 w 131"/>
                    <a:gd name="T7" fmla="*/ 671983530 h 828"/>
                    <a:gd name="T8" fmla="*/ 74887950 w 131"/>
                    <a:gd name="T9" fmla="*/ 485379856 h 828"/>
                    <a:gd name="T10" fmla="*/ 107130664 w 131"/>
                    <a:gd name="T11" fmla="*/ 284098822 h 828"/>
                    <a:gd name="T12" fmla="*/ 72807446 w 131"/>
                    <a:gd name="T13" fmla="*/ 146767463 h 828"/>
                    <a:gd name="T14" fmla="*/ 2080504 w 131"/>
                    <a:gd name="T15" fmla="*/ 12580449 h 828"/>
                    <a:gd name="T16" fmla="*/ 62405945 w 131"/>
                    <a:gd name="T17" fmla="*/ 229585252 h 8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1"/>
                    <a:gd name="T28" fmla="*/ 0 h 828"/>
                    <a:gd name="T29" fmla="*/ 131 w 131"/>
                    <a:gd name="T30" fmla="*/ 828 h 82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1" h="828">
                      <a:moveTo>
                        <a:pt x="77" y="277"/>
                      </a:moveTo>
                      <a:cubicBezTo>
                        <a:pt x="88" y="353"/>
                        <a:pt x="76" y="400"/>
                        <a:pt x="68" y="469"/>
                      </a:cubicBezTo>
                      <a:cubicBezTo>
                        <a:pt x="60" y="538"/>
                        <a:pt x="35" y="634"/>
                        <a:pt x="26" y="691"/>
                      </a:cubicBezTo>
                      <a:cubicBezTo>
                        <a:pt x="17" y="748"/>
                        <a:pt x="0" y="828"/>
                        <a:pt x="11" y="811"/>
                      </a:cubicBezTo>
                      <a:cubicBezTo>
                        <a:pt x="22" y="794"/>
                        <a:pt x="72" y="664"/>
                        <a:pt x="92" y="586"/>
                      </a:cubicBezTo>
                      <a:cubicBezTo>
                        <a:pt x="112" y="508"/>
                        <a:pt x="131" y="411"/>
                        <a:pt x="131" y="343"/>
                      </a:cubicBezTo>
                      <a:cubicBezTo>
                        <a:pt x="131" y="275"/>
                        <a:pt x="110" y="232"/>
                        <a:pt x="89" y="178"/>
                      </a:cubicBezTo>
                      <a:cubicBezTo>
                        <a:pt x="68" y="124"/>
                        <a:pt x="4" y="0"/>
                        <a:pt x="2" y="16"/>
                      </a:cubicBezTo>
                      <a:cubicBezTo>
                        <a:pt x="0" y="32"/>
                        <a:pt x="66" y="201"/>
                        <a:pt x="77" y="27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  <p:sp>
              <p:nvSpPr>
                <p:cNvPr id="1122" name="Freeform 269"/>
                <p:cNvSpPr>
                  <a:spLocks/>
                </p:cNvSpPr>
                <p:nvPr/>
              </p:nvSpPr>
              <p:spPr bwMode="auto">
                <a:xfrm rot="-486207">
                  <a:off x="3468220" y="3414720"/>
                  <a:ext cx="133366" cy="99979"/>
                </a:xfrm>
                <a:custGeom>
                  <a:avLst/>
                  <a:gdLst>
                    <a:gd name="T0" fmla="*/ 98742385 w 111"/>
                    <a:gd name="T1" fmla="*/ 0 h 97"/>
                    <a:gd name="T2" fmla="*/ 181274349 w 111"/>
                    <a:gd name="T3" fmla="*/ 40675264 h 97"/>
                    <a:gd name="T4" fmla="*/ 67794113 w 111"/>
                    <a:gd name="T5" fmla="*/ 46932447 h 97"/>
                    <a:gd name="T6" fmla="*/ 132639442 w 111"/>
                    <a:gd name="T7" fmla="*/ 77177710 h 97"/>
                    <a:gd name="T8" fmla="*/ 0 w 111"/>
                    <a:gd name="T9" fmla="*/ 79264119 h 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97"/>
                    <a:gd name="T17" fmla="*/ 111 w 111"/>
                    <a:gd name="T18" fmla="*/ 97 h 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97">
                      <a:moveTo>
                        <a:pt x="61" y="0"/>
                      </a:moveTo>
                      <a:lnTo>
                        <a:pt x="111" y="50"/>
                      </a:lnTo>
                      <a:lnTo>
                        <a:pt x="42" y="57"/>
                      </a:lnTo>
                      <a:lnTo>
                        <a:pt x="81" y="95"/>
                      </a:lnTo>
                      <a:lnTo>
                        <a:pt x="0" y="97"/>
                      </a:lnTo>
                    </a:path>
                  </a:pathLst>
                </a:custGeom>
                <a:solidFill>
                  <a:srgbClr val="DDDDDD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77" name="フリーフォーム 76"/>
              <p:cNvSpPr/>
              <p:nvPr/>
            </p:nvSpPr>
            <p:spPr>
              <a:xfrm>
                <a:off x="3288831" y="3409532"/>
                <a:ext cx="461144" cy="305766"/>
              </a:xfrm>
              <a:custGeom>
                <a:avLst/>
                <a:gdLst>
                  <a:gd name="connsiteX0" fmla="*/ 61383 w 566208"/>
                  <a:gd name="connsiteY0" fmla="*/ 1058 h 371475"/>
                  <a:gd name="connsiteX1" fmla="*/ 270933 w 566208"/>
                  <a:gd name="connsiteY1" fmla="*/ 70908 h 371475"/>
                  <a:gd name="connsiteX2" fmla="*/ 518583 w 566208"/>
                  <a:gd name="connsiteY2" fmla="*/ 147108 h 371475"/>
                  <a:gd name="connsiteX3" fmla="*/ 556683 w 566208"/>
                  <a:gd name="connsiteY3" fmla="*/ 147108 h 371475"/>
                  <a:gd name="connsiteX4" fmla="*/ 512233 w 566208"/>
                  <a:gd name="connsiteY4" fmla="*/ 223308 h 371475"/>
                  <a:gd name="connsiteX5" fmla="*/ 518583 w 566208"/>
                  <a:gd name="connsiteY5" fmla="*/ 318558 h 371475"/>
                  <a:gd name="connsiteX6" fmla="*/ 391583 w 566208"/>
                  <a:gd name="connsiteY6" fmla="*/ 369358 h 371475"/>
                  <a:gd name="connsiteX7" fmla="*/ 182033 w 566208"/>
                  <a:gd name="connsiteY7" fmla="*/ 305858 h 371475"/>
                  <a:gd name="connsiteX8" fmla="*/ 23283 w 566208"/>
                  <a:gd name="connsiteY8" fmla="*/ 204258 h 371475"/>
                  <a:gd name="connsiteX9" fmla="*/ 42333 w 566208"/>
                  <a:gd name="connsiteY9" fmla="*/ 64558 h 371475"/>
                  <a:gd name="connsiteX10" fmla="*/ 61383 w 566208"/>
                  <a:gd name="connsiteY10" fmla="*/ 1058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66208" h="371475">
                    <a:moveTo>
                      <a:pt x="61383" y="1058"/>
                    </a:moveTo>
                    <a:cubicBezTo>
                      <a:pt x="99483" y="2116"/>
                      <a:pt x="194733" y="46566"/>
                      <a:pt x="270933" y="70908"/>
                    </a:cubicBezTo>
                    <a:cubicBezTo>
                      <a:pt x="347133" y="95250"/>
                      <a:pt x="470958" y="134408"/>
                      <a:pt x="518583" y="147108"/>
                    </a:cubicBezTo>
                    <a:cubicBezTo>
                      <a:pt x="566208" y="159808"/>
                      <a:pt x="557741" y="134408"/>
                      <a:pt x="556683" y="147108"/>
                    </a:cubicBezTo>
                    <a:cubicBezTo>
                      <a:pt x="555625" y="159808"/>
                      <a:pt x="518583" y="194733"/>
                      <a:pt x="512233" y="223308"/>
                    </a:cubicBezTo>
                    <a:cubicBezTo>
                      <a:pt x="505883" y="251883"/>
                      <a:pt x="538691" y="294216"/>
                      <a:pt x="518583" y="318558"/>
                    </a:cubicBezTo>
                    <a:cubicBezTo>
                      <a:pt x="498475" y="342900"/>
                      <a:pt x="447675" y="371475"/>
                      <a:pt x="391583" y="369358"/>
                    </a:cubicBezTo>
                    <a:cubicBezTo>
                      <a:pt x="335491" y="367241"/>
                      <a:pt x="243416" y="333375"/>
                      <a:pt x="182033" y="305858"/>
                    </a:cubicBezTo>
                    <a:cubicBezTo>
                      <a:pt x="120650" y="278341"/>
                      <a:pt x="46566" y="244475"/>
                      <a:pt x="23283" y="204258"/>
                    </a:cubicBezTo>
                    <a:cubicBezTo>
                      <a:pt x="0" y="164041"/>
                      <a:pt x="32808" y="98425"/>
                      <a:pt x="42333" y="64558"/>
                    </a:cubicBezTo>
                    <a:cubicBezTo>
                      <a:pt x="51858" y="30691"/>
                      <a:pt x="23283" y="0"/>
                      <a:pt x="61383" y="1058"/>
                    </a:cubicBez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78" name="フリーフォーム 77"/>
              <p:cNvSpPr/>
              <p:nvPr/>
            </p:nvSpPr>
            <p:spPr>
              <a:xfrm>
                <a:off x="2763763" y="4632601"/>
                <a:ext cx="1543238" cy="1323470"/>
              </a:xfrm>
              <a:custGeom>
                <a:avLst/>
                <a:gdLst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0" fmla="*/ 0 w 825500"/>
                  <a:gd name="connsiteY0" fmla="*/ 32808 h 1118658"/>
                  <a:gd name="connsiteX1" fmla="*/ 95250 w 825500"/>
                  <a:gd name="connsiteY1" fmla="*/ 39158 h 1118658"/>
                  <a:gd name="connsiteX2" fmla="*/ 209550 w 825500"/>
                  <a:gd name="connsiteY2" fmla="*/ 147108 h 1118658"/>
                  <a:gd name="connsiteX3" fmla="*/ 412750 w 825500"/>
                  <a:gd name="connsiteY3" fmla="*/ 45508 h 1118658"/>
                  <a:gd name="connsiteX4" fmla="*/ 488950 w 825500"/>
                  <a:gd name="connsiteY4" fmla="*/ 20108 h 1118658"/>
                  <a:gd name="connsiteX5" fmla="*/ 647700 w 825500"/>
                  <a:gd name="connsiteY5" fmla="*/ 166158 h 1118658"/>
                  <a:gd name="connsiteX6" fmla="*/ 679450 w 825500"/>
                  <a:gd name="connsiteY6" fmla="*/ 731308 h 1118658"/>
                  <a:gd name="connsiteX7" fmla="*/ 704850 w 825500"/>
                  <a:gd name="connsiteY7" fmla="*/ 959908 h 1118658"/>
                  <a:gd name="connsiteX8" fmla="*/ 825500 w 825500"/>
                  <a:gd name="connsiteY8" fmla="*/ 1118658 h 1118658"/>
                  <a:gd name="connsiteX9" fmla="*/ 0 w 825500"/>
                  <a:gd name="connsiteY9" fmla="*/ 32808 h 1118658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177800 w 1050925"/>
                  <a:gd name="connsiteY10" fmla="*/ 32808 h 1180041"/>
                  <a:gd name="connsiteX0" fmla="*/ 177800 w 1050925"/>
                  <a:gd name="connsiteY0" fmla="*/ 32808 h 1180041"/>
                  <a:gd name="connsiteX1" fmla="*/ 273050 w 1050925"/>
                  <a:gd name="connsiteY1" fmla="*/ 39158 h 1180041"/>
                  <a:gd name="connsiteX2" fmla="*/ 387350 w 1050925"/>
                  <a:gd name="connsiteY2" fmla="*/ 147108 h 1180041"/>
                  <a:gd name="connsiteX3" fmla="*/ 590550 w 1050925"/>
                  <a:gd name="connsiteY3" fmla="*/ 45508 h 1180041"/>
                  <a:gd name="connsiteX4" fmla="*/ 666750 w 1050925"/>
                  <a:gd name="connsiteY4" fmla="*/ 20108 h 1180041"/>
                  <a:gd name="connsiteX5" fmla="*/ 825500 w 1050925"/>
                  <a:gd name="connsiteY5" fmla="*/ 166158 h 1180041"/>
                  <a:gd name="connsiteX6" fmla="*/ 857250 w 1050925"/>
                  <a:gd name="connsiteY6" fmla="*/ 731308 h 1180041"/>
                  <a:gd name="connsiteX7" fmla="*/ 882650 w 1050925"/>
                  <a:gd name="connsiteY7" fmla="*/ 959908 h 1180041"/>
                  <a:gd name="connsiteX8" fmla="*/ 1003300 w 1050925"/>
                  <a:gd name="connsiteY8" fmla="*/ 1118658 h 1180041"/>
                  <a:gd name="connsiteX9" fmla="*/ 0 w 1050925"/>
                  <a:gd name="connsiteY9" fmla="*/ 1036108 h 1180041"/>
                  <a:gd name="connsiteX10" fmla="*/ 82550 w 1050925"/>
                  <a:gd name="connsiteY10" fmla="*/ 559858 h 1180041"/>
                  <a:gd name="connsiteX11" fmla="*/ 177800 w 1050925"/>
                  <a:gd name="connsiteY11" fmla="*/ 32808 h 1180041"/>
                  <a:gd name="connsiteX0" fmla="*/ 177800 w 1089025"/>
                  <a:gd name="connsiteY0" fmla="*/ 32808 h 1423458"/>
                  <a:gd name="connsiteX1" fmla="*/ 273050 w 1089025"/>
                  <a:gd name="connsiteY1" fmla="*/ 39158 h 1423458"/>
                  <a:gd name="connsiteX2" fmla="*/ 387350 w 1089025"/>
                  <a:gd name="connsiteY2" fmla="*/ 147108 h 1423458"/>
                  <a:gd name="connsiteX3" fmla="*/ 590550 w 1089025"/>
                  <a:gd name="connsiteY3" fmla="*/ 45508 h 1423458"/>
                  <a:gd name="connsiteX4" fmla="*/ 666750 w 1089025"/>
                  <a:gd name="connsiteY4" fmla="*/ 20108 h 1423458"/>
                  <a:gd name="connsiteX5" fmla="*/ 825500 w 1089025"/>
                  <a:gd name="connsiteY5" fmla="*/ 166158 h 1423458"/>
                  <a:gd name="connsiteX6" fmla="*/ 857250 w 1089025"/>
                  <a:gd name="connsiteY6" fmla="*/ 731308 h 1423458"/>
                  <a:gd name="connsiteX7" fmla="*/ 882650 w 1089025"/>
                  <a:gd name="connsiteY7" fmla="*/ 959908 h 1423458"/>
                  <a:gd name="connsiteX8" fmla="*/ 1003300 w 1089025"/>
                  <a:gd name="connsiteY8" fmla="*/ 1118658 h 1423458"/>
                  <a:gd name="connsiteX9" fmla="*/ 368300 w 1089025"/>
                  <a:gd name="connsiteY9" fmla="*/ 1423458 h 1423458"/>
                  <a:gd name="connsiteX10" fmla="*/ 0 w 1089025"/>
                  <a:gd name="connsiteY10" fmla="*/ 1036108 h 1423458"/>
                  <a:gd name="connsiteX11" fmla="*/ 82550 w 1089025"/>
                  <a:gd name="connsiteY11" fmla="*/ 559858 h 1423458"/>
                  <a:gd name="connsiteX12" fmla="*/ 177800 w 1089025"/>
                  <a:gd name="connsiteY12" fmla="*/ 32808 h 1423458"/>
                  <a:gd name="connsiteX0" fmla="*/ 225425 w 1136650"/>
                  <a:gd name="connsiteY0" fmla="*/ 32808 h 1423458"/>
                  <a:gd name="connsiteX1" fmla="*/ 320675 w 1136650"/>
                  <a:gd name="connsiteY1" fmla="*/ 39158 h 1423458"/>
                  <a:gd name="connsiteX2" fmla="*/ 434975 w 1136650"/>
                  <a:gd name="connsiteY2" fmla="*/ 147108 h 1423458"/>
                  <a:gd name="connsiteX3" fmla="*/ 638175 w 1136650"/>
                  <a:gd name="connsiteY3" fmla="*/ 45508 h 1423458"/>
                  <a:gd name="connsiteX4" fmla="*/ 714375 w 1136650"/>
                  <a:gd name="connsiteY4" fmla="*/ 20108 h 1423458"/>
                  <a:gd name="connsiteX5" fmla="*/ 873125 w 1136650"/>
                  <a:gd name="connsiteY5" fmla="*/ 166158 h 1423458"/>
                  <a:gd name="connsiteX6" fmla="*/ 904875 w 1136650"/>
                  <a:gd name="connsiteY6" fmla="*/ 731308 h 1423458"/>
                  <a:gd name="connsiteX7" fmla="*/ 930275 w 1136650"/>
                  <a:gd name="connsiteY7" fmla="*/ 959908 h 1423458"/>
                  <a:gd name="connsiteX8" fmla="*/ 1050925 w 1136650"/>
                  <a:gd name="connsiteY8" fmla="*/ 1118658 h 1423458"/>
                  <a:gd name="connsiteX9" fmla="*/ 415925 w 1136650"/>
                  <a:gd name="connsiteY9" fmla="*/ 1423458 h 1423458"/>
                  <a:gd name="connsiteX10" fmla="*/ 47625 w 1136650"/>
                  <a:gd name="connsiteY10" fmla="*/ 1036108 h 1423458"/>
                  <a:gd name="connsiteX11" fmla="*/ 130175 w 1136650"/>
                  <a:gd name="connsiteY11" fmla="*/ 559858 h 1423458"/>
                  <a:gd name="connsiteX12" fmla="*/ 225425 w 1136650"/>
                  <a:gd name="connsiteY12" fmla="*/ 32808 h 1423458"/>
                  <a:gd name="connsiteX0" fmla="*/ 215900 w 1127125"/>
                  <a:gd name="connsiteY0" fmla="*/ 32808 h 1780115"/>
                  <a:gd name="connsiteX1" fmla="*/ 311150 w 1127125"/>
                  <a:gd name="connsiteY1" fmla="*/ 39158 h 1780115"/>
                  <a:gd name="connsiteX2" fmla="*/ 425450 w 1127125"/>
                  <a:gd name="connsiteY2" fmla="*/ 147108 h 1780115"/>
                  <a:gd name="connsiteX3" fmla="*/ 628650 w 1127125"/>
                  <a:gd name="connsiteY3" fmla="*/ 45508 h 1780115"/>
                  <a:gd name="connsiteX4" fmla="*/ 704850 w 1127125"/>
                  <a:gd name="connsiteY4" fmla="*/ 20108 h 1780115"/>
                  <a:gd name="connsiteX5" fmla="*/ 863600 w 1127125"/>
                  <a:gd name="connsiteY5" fmla="*/ 166158 h 1780115"/>
                  <a:gd name="connsiteX6" fmla="*/ 895350 w 1127125"/>
                  <a:gd name="connsiteY6" fmla="*/ 731308 h 1780115"/>
                  <a:gd name="connsiteX7" fmla="*/ 920750 w 1127125"/>
                  <a:gd name="connsiteY7" fmla="*/ 959908 h 1780115"/>
                  <a:gd name="connsiteX8" fmla="*/ 1041400 w 1127125"/>
                  <a:gd name="connsiteY8" fmla="*/ 1118658 h 1780115"/>
                  <a:gd name="connsiteX9" fmla="*/ 406400 w 1127125"/>
                  <a:gd name="connsiteY9" fmla="*/ 1423458 h 1780115"/>
                  <a:gd name="connsiteX10" fmla="*/ 349250 w 1127125"/>
                  <a:gd name="connsiteY10" fmla="*/ 1715557 h 1780115"/>
                  <a:gd name="connsiteX11" fmla="*/ 38100 w 1127125"/>
                  <a:gd name="connsiteY11" fmla="*/ 1036108 h 1780115"/>
                  <a:gd name="connsiteX12" fmla="*/ 120650 w 1127125"/>
                  <a:gd name="connsiteY12" fmla="*/ 559858 h 1780115"/>
                  <a:gd name="connsiteX13" fmla="*/ 215900 w 1127125"/>
                  <a:gd name="connsiteY13" fmla="*/ 32808 h 1780115"/>
                  <a:gd name="connsiteX0" fmla="*/ 215900 w 1670050"/>
                  <a:gd name="connsiteY0" fmla="*/ 32808 h 1762124"/>
                  <a:gd name="connsiteX1" fmla="*/ 311150 w 1670050"/>
                  <a:gd name="connsiteY1" fmla="*/ 39158 h 1762124"/>
                  <a:gd name="connsiteX2" fmla="*/ 425450 w 1670050"/>
                  <a:gd name="connsiteY2" fmla="*/ 147108 h 1762124"/>
                  <a:gd name="connsiteX3" fmla="*/ 628650 w 1670050"/>
                  <a:gd name="connsiteY3" fmla="*/ 45508 h 1762124"/>
                  <a:gd name="connsiteX4" fmla="*/ 704850 w 1670050"/>
                  <a:gd name="connsiteY4" fmla="*/ 20108 h 1762124"/>
                  <a:gd name="connsiteX5" fmla="*/ 863600 w 1670050"/>
                  <a:gd name="connsiteY5" fmla="*/ 166158 h 1762124"/>
                  <a:gd name="connsiteX6" fmla="*/ 895350 w 1670050"/>
                  <a:gd name="connsiteY6" fmla="*/ 731308 h 1762124"/>
                  <a:gd name="connsiteX7" fmla="*/ 920750 w 1670050"/>
                  <a:gd name="connsiteY7" fmla="*/ 959908 h 1762124"/>
                  <a:gd name="connsiteX8" fmla="*/ 1041400 w 1670050"/>
                  <a:gd name="connsiteY8" fmla="*/ 1118658 h 1762124"/>
                  <a:gd name="connsiteX9" fmla="*/ 1670050 w 1670050"/>
                  <a:gd name="connsiteY9" fmla="*/ 1315508 h 1762124"/>
                  <a:gd name="connsiteX10" fmla="*/ 349250 w 1670050"/>
                  <a:gd name="connsiteY10" fmla="*/ 1715557 h 1762124"/>
                  <a:gd name="connsiteX11" fmla="*/ 38100 w 1670050"/>
                  <a:gd name="connsiteY11" fmla="*/ 1036108 h 1762124"/>
                  <a:gd name="connsiteX12" fmla="*/ 120650 w 1670050"/>
                  <a:gd name="connsiteY12" fmla="*/ 559858 h 1762124"/>
                  <a:gd name="connsiteX13" fmla="*/ 215900 w 1670050"/>
                  <a:gd name="connsiteY13" fmla="*/ 32808 h 1762124"/>
                  <a:gd name="connsiteX0" fmla="*/ 240242 w 1694392"/>
                  <a:gd name="connsiteY0" fmla="*/ 32808 h 1622424"/>
                  <a:gd name="connsiteX1" fmla="*/ 335492 w 1694392"/>
                  <a:gd name="connsiteY1" fmla="*/ 39158 h 1622424"/>
                  <a:gd name="connsiteX2" fmla="*/ 449792 w 1694392"/>
                  <a:gd name="connsiteY2" fmla="*/ 147108 h 1622424"/>
                  <a:gd name="connsiteX3" fmla="*/ 652992 w 1694392"/>
                  <a:gd name="connsiteY3" fmla="*/ 45508 h 1622424"/>
                  <a:gd name="connsiteX4" fmla="*/ 729192 w 1694392"/>
                  <a:gd name="connsiteY4" fmla="*/ 20108 h 1622424"/>
                  <a:gd name="connsiteX5" fmla="*/ 887942 w 1694392"/>
                  <a:gd name="connsiteY5" fmla="*/ 166158 h 1622424"/>
                  <a:gd name="connsiteX6" fmla="*/ 919692 w 1694392"/>
                  <a:gd name="connsiteY6" fmla="*/ 731308 h 1622424"/>
                  <a:gd name="connsiteX7" fmla="*/ 945092 w 1694392"/>
                  <a:gd name="connsiteY7" fmla="*/ 959908 h 1622424"/>
                  <a:gd name="connsiteX8" fmla="*/ 1065742 w 1694392"/>
                  <a:gd name="connsiteY8" fmla="*/ 1118658 h 1622424"/>
                  <a:gd name="connsiteX9" fmla="*/ 1694392 w 1694392"/>
                  <a:gd name="connsiteY9" fmla="*/ 1315508 h 1622424"/>
                  <a:gd name="connsiteX10" fmla="*/ 519642 w 1694392"/>
                  <a:gd name="connsiteY10" fmla="*/ 1575857 h 1622424"/>
                  <a:gd name="connsiteX11" fmla="*/ 62442 w 1694392"/>
                  <a:gd name="connsiteY11" fmla="*/ 1036108 h 1622424"/>
                  <a:gd name="connsiteX12" fmla="*/ 144992 w 1694392"/>
                  <a:gd name="connsiteY12" fmla="*/ 559858 h 1622424"/>
                  <a:gd name="connsiteX13" fmla="*/ 240242 w 1694392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065742 w 1785409"/>
                  <a:gd name="connsiteY8" fmla="*/ 111865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85409"/>
                  <a:gd name="connsiteY0" fmla="*/ 32808 h 1622424"/>
                  <a:gd name="connsiteX1" fmla="*/ 335492 w 1785409"/>
                  <a:gd name="connsiteY1" fmla="*/ 39158 h 1622424"/>
                  <a:gd name="connsiteX2" fmla="*/ 449792 w 1785409"/>
                  <a:gd name="connsiteY2" fmla="*/ 147108 h 1622424"/>
                  <a:gd name="connsiteX3" fmla="*/ 652992 w 1785409"/>
                  <a:gd name="connsiteY3" fmla="*/ 45508 h 1622424"/>
                  <a:gd name="connsiteX4" fmla="*/ 729192 w 1785409"/>
                  <a:gd name="connsiteY4" fmla="*/ 20108 h 1622424"/>
                  <a:gd name="connsiteX5" fmla="*/ 887942 w 1785409"/>
                  <a:gd name="connsiteY5" fmla="*/ 166158 h 1622424"/>
                  <a:gd name="connsiteX6" fmla="*/ 919692 w 1785409"/>
                  <a:gd name="connsiteY6" fmla="*/ 731308 h 1622424"/>
                  <a:gd name="connsiteX7" fmla="*/ 945092 w 1785409"/>
                  <a:gd name="connsiteY7" fmla="*/ 959908 h 1622424"/>
                  <a:gd name="connsiteX8" fmla="*/ 1173692 w 1785409"/>
                  <a:gd name="connsiteY8" fmla="*/ 1163108 h 1622424"/>
                  <a:gd name="connsiteX9" fmla="*/ 1694392 w 1785409"/>
                  <a:gd name="connsiteY9" fmla="*/ 1315508 h 1622424"/>
                  <a:gd name="connsiteX10" fmla="*/ 519642 w 1785409"/>
                  <a:gd name="connsiteY10" fmla="*/ 1575857 h 1622424"/>
                  <a:gd name="connsiteX11" fmla="*/ 62442 w 1785409"/>
                  <a:gd name="connsiteY11" fmla="*/ 1036108 h 1622424"/>
                  <a:gd name="connsiteX12" fmla="*/ 144992 w 1785409"/>
                  <a:gd name="connsiteY12" fmla="*/ 559858 h 1622424"/>
                  <a:gd name="connsiteX13" fmla="*/ 240242 w 1785409"/>
                  <a:gd name="connsiteY13" fmla="*/ 32808 h 1622424"/>
                  <a:gd name="connsiteX0" fmla="*/ 240242 w 1765300"/>
                  <a:gd name="connsiteY0" fmla="*/ 32808 h 1622424"/>
                  <a:gd name="connsiteX1" fmla="*/ 335492 w 1765300"/>
                  <a:gd name="connsiteY1" fmla="*/ 39158 h 1622424"/>
                  <a:gd name="connsiteX2" fmla="*/ 449792 w 1765300"/>
                  <a:gd name="connsiteY2" fmla="*/ 147108 h 1622424"/>
                  <a:gd name="connsiteX3" fmla="*/ 652992 w 1765300"/>
                  <a:gd name="connsiteY3" fmla="*/ 45508 h 1622424"/>
                  <a:gd name="connsiteX4" fmla="*/ 729192 w 1765300"/>
                  <a:gd name="connsiteY4" fmla="*/ 20108 h 1622424"/>
                  <a:gd name="connsiteX5" fmla="*/ 887942 w 1765300"/>
                  <a:gd name="connsiteY5" fmla="*/ 166158 h 1622424"/>
                  <a:gd name="connsiteX6" fmla="*/ 919692 w 1765300"/>
                  <a:gd name="connsiteY6" fmla="*/ 731308 h 1622424"/>
                  <a:gd name="connsiteX7" fmla="*/ 945092 w 1765300"/>
                  <a:gd name="connsiteY7" fmla="*/ 959908 h 1622424"/>
                  <a:gd name="connsiteX8" fmla="*/ 1694392 w 1765300"/>
                  <a:gd name="connsiteY8" fmla="*/ 1315508 h 1622424"/>
                  <a:gd name="connsiteX9" fmla="*/ 519642 w 1765300"/>
                  <a:gd name="connsiteY9" fmla="*/ 1575857 h 1622424"/>
                  <a:gd name="connsiteX10" fmla="*/ 62442 w 1765300"/>
                  <a:gd name="connsiteY10" fmla="*/ 1036108 h 1622424"/>
                  <a:gd name="connsiteX11" fmla="*/ 144992 w 1765300"/>
                  <a:gd name="connsiteY11" fmla="*/ 559858 h 1622424"/>
                  <a:gd name="connsiteX12" fmla="*/ 240242 w 1765300"/>
                  <a:gd name="connsiteY12" fmla="*/ 32808 h 1622424"/>
                  <a:gd name="connsiteX0" fmla="*/ 240242 w 1824567"/>
                  <a:gd name="connsiteY0" fmla="*/ 32808 h 1622424"/>
                  <a:gd name="connsiteX1" fmla="*/ 335492 w 1824567"/>
                  <a:gd name="connsiteY1" fmla="*/ 39158 h 1622424"/>
                  <a:gd name="connsiteX2" fmla="*/ 449792 w 1824567"/>
                  <a:gd name="connsiteY2" fmla="*/ 147108 h 1622424"/>
                  <a:gd name="connsiteX3" fmla="*/ 652992 w 1824567"/>
                  <a:gd name="connsiteY3" fmla="*/ 45508 h 1622424"/>
                  <a:gd name="connsiteX4" fmla="*/ 729192 w 1824567"/>
                  <a:gd name="connsiteY4" fmla="*/ 20108 h 1622424"/>
                  <a:gd name="connsiteX5" fmla="*/ 887942 w 1824567"/>
                  <a:gd name="connsiteY5" fmla="*/ 166158 h 1622424"/>
                  <a:gd name="connsiteX6" fmla="*/ 919692 w 1824567"/>
                  <a:gd name="connsiteY6" fmla="*/ 731308 h 1622424"/>
                  <a:gd name="connsiteX7" fmla="*/ 945092 w 1824567"/>
                  <a:gd name="connsiteY7" fmla="*/ 959908 h 1622424"/>
                  <a:gd name="connsiteX8" fmla="*/ 1300691 w 1824567"/>
                  <a:gd name="connsiteY8" fmla="*/ 1156757 h 1622424"/>
                  <a:gd name="connsiteX9" fmla="*/ 1694392 w 1824567"/>
                  <a:gd name="connsiteY9" fmla="*/ 1315508 h 1622424"/>
                  <a:gd name="connsiteX10" fmla="*/ 519642 w 1824567"/>
                  <a:gd name="connsiteY10" fmla="*/ 1575857 h 1622424"/>
                  <a:gd name="connsiteX11" fmla="*/ 62442 w 1824567"/>
                  <a:gd name="connsiteY11" fmla="*/ 1036108 h 1622424"/>
                  <a:gd name="connsiteX12" fmla="*/ 144992 w 1824567"/>
                  <a:gd name="connsiteY12" fmla="*/ 559858 h 1622424"/>
                  <a:gd name="connsiteX13" fmla="*/ 240242 w 1824567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945092 w 1842558"/>
                  <a:gd name="connsiteY7" fmla="*/ 9599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40242 w 1842558"/>
                  <a:gd name="connsiteY0" fmla="*/ 32808 h 1622424"/>
                  <a:gd name="connsiteX1" fmla="*/ 335492 w 1842558"/>
                  <a:gd name="connsiteY1" fmla="*/ 39158 h 1622424"/>
                  <a:gd name="connsiteX2" fmla="*/ 449792 w 1842558"/>
                  <a:gd name="connsiteY2" fmla="*/ 147108 h 1622424"/>
                  <a:gd name="connsiteX3" fmla="*/ 652992 w 1842558"/>
                  <a:gd name="connsiteY3" fmla="*/ 45508 h 1622424"/>
                  <a:gd name="connsiteX4" fmla="*/ 729192 w 1842558"/>
                  <a:gd name="connsiteY4" fmla="*/ 20108 h 1622424"/>
                  <a:gd name="connsiteX5" fmla="*/ 887942 w 1842558"/>
                  <a:gd name="connsiteY5" fmla="*/ 166158 h 1622424"/>
                  <a:gd name="connsiteX6" fmla="*/ 919692 w 1842558"/>
                  <a:gd name="connsiteY6" fmla="*/ 731308 h 1622424"/>
                  <a:gd name="connsiteX7" fmla="*/ 1116542 w 1842558"/>
                  <a:gd name="connsiteY7" fmla="*/ 934508 h 1622424"/>
                  <a:gd name="connsiteX8" fmla="*/ 1408641 w 1842558"/>
                  <a:gd name="connsiteY8" fmla="*/ 1048807 h 1622424"/>
                  <a:gd name="connsiteX9" fmla="*/ 1694392 w 1842558"/>
                  <a:gd name="connsiteY9" fmla="*/ 1315508 h 1622424"/>
                  <a:gd name="connsiteX10" fmla="*/ 519642 w 1842558"/>
                  <a:gd name="connsiteY10" fmla="*/ 1575857 h 1622424"/>
                  <a:gd name="connsiteX11" fmla="*/ 62442 w 1842558"/>
                  <a:gd name="connsiteY11" fmla="*/ 1036108 h 1622424"/>
                  <a:gd name="connsiteX12" fmla="*/ 144992 w 1842558"/>
                  <a:gd name="connsiteY12" fmla="*/ 559858 h 1622424"/>
                  <a:gd name="connsiteX13" fmla="*/ 240242 w 1842558"/>
                  <a:gd name="connsiteY13" fmla="*/ 32808 h 1622424"/>
                  <a:gd name="connsiteX0" fmla="*/ 271992 w 1874308"/>
                  <a:gd name="connsiteY0" fmla="*/ 32808 h 1612899"/>
                  <a:gd name="connsiteX1" fmla="*/ 367242 w 1874308"/>
                  <a:gd name="connsiteY1" fmla="*/ 39158 h 1612899"/>
                  <a:gd name="connsiteX2" fmla="*/ 481542 w 1874308"/>
                  <a:gd name="connsiteY2" fmla="*/ 147108 h 1612899"/>
                  <a:gd name="connsiteX3" fmla="*/ 684742 w 1874308"/>
                  <a:gd name="connsiteY3" fmla="*/ 45508 h 1612899"/>
                  <a:gd name="connsiteX4" fmla="*/ 760942 w 1874308"/>
                  <a:gd name="connsiteY4" fmla="*/ 20108 h 1612899"/>
                  <a:gd name="connsiteX5" fmla="*/ 919692 w 1874308"/>
                  <a:gd name="connsiteY5" fmla="*/ 166158 h 1612899"/>
                  <a:gd name="connsiteX6" fmla="*/ 951442 w 1874308"/>
                  <a:gd name="connsiteY6" fmla="*/ 731308 h 1612899"/>
                  <a:gd name="connsiteX7" fmla="*/ 1148292 w 1874308"/>
                  <a:gd name="connsiteY7" fmla="*/ 934508 h 1612899"/>
                  <a:gd name="connsiteX8" fmla="*/ 1440391 w 1874308"/>
                  <a:gd name="connsiteY8" fmla="*/ 1048807 h 1612899"/>
                  <a:gd name="connsiteX9" fmla="*/ 1726142 w 1874308"/>
                  <a:gd name="connsiteY9" fmla="*/ 1315508 h 1612899"/>
                  <a:gd name="connsiteX10" fmla="*/ 551392 w 1874308"/>
                  <a:gd name="connsiteY10" fmla="*/ 1575857 h 1612899"/>
                  <a:gd name="connsiteX11" fmla="*/ 62442 w 1874308"/>
                  <a:gd name="connsiteY11" fmla="*/ 1093258 h 1612899"/>
                  <a:gd name="connsiteX12" fmla="*/ 176742 w 1874308"/>
                  <a:gd name="connsiteY12" fmla="*/ 559858 h 1612899"/>
                  <a:gd name="connsiteX13" fmla="*/ 271992 w 1874308"/>
                  <a:gd name="connsiteY13" fmla="*/ 32808 h 161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4308" h="1612899">
                    <a:moveTo>
                      <a:pt x="271992" y="32808"/>
                    </a:moveTo>
                    <a:cubicBezTo>
                      <a:pt x="302154" y="26458"/>
                      <a:pt x="332317" y="20108"/>
                      <a:pt x="367242" y="39158"/>
                    </a:cubicBezTo>
                    <a:cubicBezTo>
                      <a:pt x="402167" y="58208"/>
                      <a:pt x="428625" y="146050"/>
                      <a:pt x="481542" y="147108"/>
                    </a:cubicBezTo>
                    <a:cubicBezTo>
                      <a:pt x="534459" y="148166"/>
                      <a:pt x="638175" y="66675"/>
                      <a:pt x="684742" y="45508"/>
                    </a:cubicBezTo>
                    <a:cubicBezTo>
                      <a:pt x="731309" y="24341"/>
                      <a:pt x="721784" y="0"/>
                      <a:pt x="760942" y="20108"/>
                    </a:cubicBezTo>
                    <a:cubicBezTo>
                      <a:pt x="800100" y="40216"/>
                      <a:pt x="887942" y="47625"/>
                      <a:pt x="919692" y="166158"/>
                    </a:cubicBezTo>
                    <a:cubicBezTo>
                      <a:pt x="951442" y="284691"/>
                      <a:pt x="913342" y="603250"/>
                      <a:pt x="951442" y="731308"/>
                    </a:cubicBezTo>
                    <a:cubicBezTo>
                      <a:pt x="989542" y="859366"/>
                      <a:pt x="1066801" y="881592"/>
                      <a:pt x="1148292" y="934508"/>
                    </a:cubicBezTo>
                    <a:cubicBezTo>
                      <a:pt x="1229783" y="987424"/>
                      <a:pt x="1344083" y="985307"/>
                      <a:pt x="1440391" y="1048807"/>
                    </a:cubicBezTo>
                    <a:cubicBezTo>
                      <a:pt x="1536699" y="1112307"/>
                      <a:pt x="1874308" y="1227666"/>
                      <a:pt x="1726142" y="1315508"/>
                    </a:cubicBezTo>
                    <a:cubicBezTo>
                      <a:pt x="1577976" y="1403350"/>
                      <a:pt x="828675" y="1612899"/>
                      <a:pt x="551392" y="1575857"/>
                    </a:cubicBezTo>
                    <a:cubicBezTo>
                      <a:pt x="274109" y="1538815"/>
                      <a:pt x="124884" y="1262591"/>
                      <a:pt x="62442" y="1093258"/>
                    </a:cubicBezTo>
                    <a:cubicBezTo>
                      <a:pt x="0" y="923925"/>
                      <a:pt x="147109" y="727075"/>
                      <a:pt x="176742" y="559858"/>
                    </a:cubicBezTo>
                    <a:lnTo>
                      <a:pt x="271992" y="32808"/>
                    </a:lnTo>
                    <a:close/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16" name="フリーフォーム 98"/>
              <p:cNvSpPr>
                <a:spLocks noChangeArrowheads="1"/>
              </p:cNvSpPr>
              <p:nvPr/>
            </p:nvSpPr>
            <p:spPr bwMode="auto">
              <a:xfrm flipH="1">
                <a:off x="2635921" y="4993131"/>
                <a:ext cx="611816" cy="401605"/>
              </a:xfrm>
              <a:custGeom>
                <a:avLst/>
                <a:gdLst>
                  <a:gd name="T0" fmla="*/ 73942 w 742950"/>
                  <a:gd name="T1" fmla="*/ 0 h 488156"/>
                  <a:gd name="T2" fmla="*/ 138239 w 742950"/>
                  <a:gd name="T3" fmla="*/ 157564 h 488156"/>
                  <a:gd name="T4" fmla="*/ 282906 w 742950"/>
                  <a:gd name="T5" fmla="*/ 183288 h 488156"/>
                  <a:gd name="T6" fmla="*/ 459724 w 742950"/>
                  <a:gd name="T7" fmla="*/ 234736 h 488156"/>
                  <a:gd name="T8" fmla="*/ 498302 w 742950"/>
                  <a:gd name="T9" fmla="*/ 315125 h 488156"/>
                  <a:gd name="T10" fmla="*/ 440435 w 742950"/>
                  <a:gd name="T11" fmla="*/ 321557 h 488156"/>
                  <a:gd name="T12" fmla="*/ 356848 w 742950"/>
                  <a:gd name="T13" fmla="*/ 279755 h 488156"/>
                  <a:gd name="T14" fmla="*/ 176817 w 742950"/>
                  <a:gd name="T15" fmla="*/ 257245 h 488156"/>
                  <a:gd name="T16" fmla="*/ 61082 w 742950"/>
                  <a:gd name="T17" fmla="*/ 209012 h 488156"/>
                  <a:gd name="T18" fmla="*/ 0 w 742950"/>
                  <a:gd name="T19" fmla="*/ 93252 h 4881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42950"/>
                  <a:gd name="T31" fmla="*/ 0 h 488156"/>
                  <a:gd name="T32" fmla="*/ 742950 w 742950"/>
                  <a:gd name="T33" fmla="*/ 488156 h 4881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42950" h="488156">
                    <a:moveTo>
                      <a:pt x="109538" y="0"/>
                    </a:moveTo>
                    <a:cubicBezTo>
                      <a:pt x="131366" y="94059"/>
                      <a:pt x="153194" y="188119"/>
                      <a:pt x="204788" y="233363"/>
                    </a:cubicBezTo>
                    <a:cubicBezTo>
                      <a:pt x="256382" y="278607"/>
                      <a:pt x="339725" y="252413"/>
                      <a:pt x="419100" y="271463"/>
                    </a:cubicBezTo>
                    <a:cubicBezTo>
                      <a:pt x="498475" y="290513"/>
                      <a:pt x="627857" y="315119"/>
                      <a:pt x="681038" y="347663"/>
                    </a:cubicBezTo>
                    <a:cubicBezTo>
                      <a:pt x="734219" y="380207"/>
                      <a:pt x="742950" y="445294"/>
                      <a:pt x="738188" y="466725"/>
                    </a:cubicBezTo>
                    <a:cubicBezTo>
                      <a:pt x="733426" y="488156"/>
                      <a:pt x="687388" y="484981"/>
                      <a:pt x="652463" y="476250"/>
                    </a:cubicBezTo>
                    <a:cubicBezTo>
                      <a:pt x="617538" y="467519"/>
                      <a:pt x="593725" y="430213"/>
                      <a:pt x="528638" y="414338"/>
                    </a:cubicBezTo>
                    <a:cubicBezTo>
                      <a:pt x="463551" y="398463"/>
                      <a:pt x="334963" y="398462"/>
                      <a:pt x="261938" y="381000"/>
                    </a:cubicBezTo>
                    <a:cubicBezTo>
                      <a:pt x="188913" y="363538"/>
                      <a:pt x="134144" y="350044"/>
                      <a:pt x="90488" y="309563"/>
                    </a:cubicBezTo>
                    <a:cubicBezTo>
                      <a:pt x="46832" y="269082"/>
                      <a:pt x="23416" y="203597"/>
                      <a:pt x="0" y="138113"/>
                    </a:cubicBezTo>
                  </a:path>
                </a:pathLst>
              </a:custGeom>
              <a:solidFill>
                <a:srgbClr val="DDDDDD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0" name="フリーフォーム 79"/>
              <p:cNvSpPr/>
              <p:nvPr/>
            </p:nvSpPr>
            <p:spPr>
              <a:xfrm>
                <a:off x="2850515" y="4723875"/>
                <a:ext cx="543328" cy="702808"/>
              </a:xfrm>
              <a:custGeom>
                <a:avLst/>
                <a:gdLst>
                  <a:gd name="connsiteX0" fmla="*/ 663575 w 701675"/>
                  <a:gd name="connsiteY0" fmla="*/ 0 h 861483"/>
                  <a:gd name="connsiteX1" fmla="*/ 498475 w 701675"/>
                  <a:gd name="connsiteY1" fmla="*/ 101600 h 861483"/>
                  <a:gd name="connsiteX2" fmla="*/ 142875 w 701675"/>
                  <a:gd name="connsiteY2" fmla="*/ 406400 h 861483"/>
                  <a:gd name="connsiteX3" fmla="*/ 9525 w 701675"/>
                  <a:gd name="connsiteY3" fmla="*/ 558800 h 861483"/>
                  <a:gd name="connsiteX4" fmla="*/ 85725 w 701675"/>
                  <a:gd name="connsiteY4" fmla="*/ 647700 h 861483"/>
                  <a:gd name="connsiteX5" fmla="*/ 111125 w 701675"/>
                  <a:gd name="connsiteY5" fmla="*/ 762000 h 861483"/>
                  <a:gd name="connsiteX6" fmla="*/ 161925 w 701675"/>
                  <a:gd name="connsiteY6" fmla="*/ 857250 h 861483"/>
                  <a:gd name="connsiteX7" fmla="*/ 269875 w 701675"/>
                  <a:gd name="connsiteY7" fmla="*/ 787400 h 861483"/>
                  <a:gd name="connsiteX8" fmla="*/ 485775 w 701675"/>
                  <a:gd name="connsiteY8" fmla="*/ 514350 h 861483"/>
                  <a:gd name="connsiteX9" fmla="*/ 701675 w 701675"/>
                  <a:gd name="connsiteY9" fmla="*/ 254000 h 861483"/>
                  <a:gd name="connsiteX0" fmla="*/ 663575 w 663575"/>
                  <a:gd name="connsiteY0" fmla="*/ 0 h 861483"/>
                  <a:gd name="connsiteX1" fmla="*/ 498475 w 663575"/>
                  <a:gd name="connsiteY1" fmla="*/ 101600 h 861483"/>
                  <a:gd name="connsiteX2" fmla="*/ 142875 w 663575"/>
                  <a:gd name="connsiteY2" fmla="*/ 406400 h 861483"/>
                  <a:gd name="connsiteX3" fmla="*/ 9525 w 663575"/>
                  <a:gd name="connsiteY3" fmla="*/ 558800 h 861483"/>
                  <a:gd name="connsiteX4" fmla="*/ 85725 w 663575"/>
                  <a:gd name="connsiteY4" fmla="*/ 647700 h 861483"/>
                  <a:gd name="connsiteX5" fmla="*/ 111125 w 663575"/>
                  <a:gd name="connsiteY5" fmla="*/ 762000 h 861483"/>
                  <a:gd name="connsiteX6" fmla="*/ 161925 w 663575"/>
                  <a:gd name="connsiteY6" fmla="*/ 857250 h 861483"/>
                  <a:gd name="connsiteX7" fmla="*/ 269875 w 663575"/>
                  <a:gd name="connsiteY7" fmla="*/ 787400 h 861483"/>
                  <a:gd name="connsiteX8" fmla="*/ 485775 w 663575"/>
                  <a:gd name="connsiteY8" fmla="*/ 514350 h 861483"/>
                  <a:gd name="connsiteX9" fmla="*/ 600075 w 663575"/>
                  <a:gd name="connsiteY9" fmla="*/ 374650 h 86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3575" h="861483">
                    <a:moveTo>
                      <a:pt x="663575" y="0"/>
                    </a:moveTo>
                    <a:cubicBezTo>
                      <a:pt x="624416" y="16933"/>
                      <a:pt x="585258" y="33867"/>
                      <a:pt x="498475" y="101600"/>
                    </a:cubicBezTo>
                    <a:cubicBezTo>
                      <a:pt x="411692" y="169333"/>
                      <a:pt x="224367" y="330200"/>
                      <a:pt x="142875" y="406400"/>
                    </a:cubicBezTo>
                    <a:cubicBezTo>
                      <a:pt x="61383" y="482600"/>
                      <a:pt x="19050" y="518583"/>
                      <a:pt x="9525" y="558800"/>
                    </a:cubicBezTo>
                    <a:cubicBezTo>
                      <a:pt x="0" y="599017"/>
                      <a:pt x="68792" y="613833"/>
                      <a:pt x="85725" y="647700"/>
                    </a:cubicBezTo>
                    <a:cubicBezTo>
                      <a:pt x="102658" y="681567"/>
                      <a:pt x="98425" y="727075"/>
                      <a:pt x="111125" y="762000"/>
                    </a:cubicBezTo>
                    <a:cubicBezTo>
                      <a:pt x="123825" y="796925"/>
                      <a:pt x="135467" y="853017"/>
                      <a:pt x="161925" y="857250"/>
                    </a:cubicBezTo>
                    <a:cubicBezTo>
                      <a:pt x="188383" y="861483"/>
                      <a:pt x="215900" y="844550"/>
                      <a:pt x="269875" y="787400"/>
                    </a:cubicBezTo>
                    <a:cubicBezTo>
                      <a:pt x="323850" y="730250"/>
                      <a:pt x="430742" y="583142"/>
                      <a:pt x="485775" y="514350"/>
                    </a:cubicBezTo>
                    <a:cubicBezTo>
                      <a:pt x="540808" y="445558"/>
                      <a:pt x="528108" y="460375"/>
                      <a:pt x="600075" y="374650"/>
                    </a:cubicBezTo>
                  </a:path>
                </a:pathLst>
              </a:custGeom>
              <a:solidFill>
                <a:schemeClr val="tx2">
                  <a:lumMod val="85000"/>
                  <a:lumOff val="1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cxnSp>
          <p:nvCxnSpPr>
            <p:cNvPr id="30" name="直線コネクタ 29"/>
            <p:cNvCxnSpPr/>
            <p:nvPr/>
          </p:nvCxnSpPr>
          <p:spPr>
            <a:xfrm flipH="1">
              <a:off x="1640229" y="1547807"/>
              <a:ext cx="31375" cy="3574471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4918947" y="1547807"/>
              <a:ext cx="47061" cy="3835763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星 5 88"/>
          <p:cNvSpPr/>
          <p:nvPr/>
        </p:nvSpPr>
        <p:spPr>
          <a:xfrm rot="1987687">
            <a:off x="3617913" y="1152525"/>
            <a:ext cx="134937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星 5 89"/>
          <p:cNvSpPr/>
          <p:nvPr/>
        </p:nvSpPr>
        <p:spPr>
          <a:xfrm rot="21251756">
            <a:off x="8847138" y="847725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星 5 90"/>
          <p:cNvSpPr/>
          <p:nvPr/>
        </p:nvSpPr>
        <p:spPr>
          <a:xfrm rot="20485317">
            <a:off x="2389188" y="1182688"/>
            <a:ext cx="134937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星 5 91"/>
          <p:cNvSpPr/>
          <p:nvPr/>
        </p:nvSpPr>
        <p:spPr>
          <a:xfrm rot="19027845">
            <a:off x="6819900" y="1057275"/>
            <a:ext cx="134938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星 5 92"/>
          <p:cNvSpPr/>
          <p:nvPr/>
        </p:nvSpPr>
        <p:spPr>
          <a:xfrm rot="19454591">
            <a:off x="8809038" y="990600"/>
            <a:ext cx="133350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星 5 93"/>
          <p:cNvSpPr/>
          <p:nvPr/>
        </p:nvSpPr>
        <p:spPr>
          <a:xfrm rot="2642594">
            <a:off x="8942388" y="1219200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星 5 94"/>
          <p:cNvSpPr/>
          <p:nvPr/>
        </p:nvSpPr>
        <p:spPr>
          <a:xfrm rot="1987687">
            <a:off x="3141663" y="1152525"/>
            <a:ext cx="134937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星 5 95"/>
          <p:cNvSpPr/>
          <p:nvPr/>
        </p:nvSpPr>
        <p:spPr>
          <a:xfrm rot="1987687">
            <a:off x="5884863" y="1111250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星 5 96"/>
          <p:cNvSpPr/>
          <p:nvPr/>
        </p:nvSpPr>
        <p:spPr>
          <a:xfrm rot="1987687">
            <a:off x="7751763" y="1101725"/>
            <a:ext cx="134937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星 5 97"/>
          <p:cNvSpPr/>
          <p:nvPr/>
        </p:nvSpPr>
        <p:spPr>
          <a:xfrm rot="1987687">
            <a:off x="8399463" y="1168400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星 5 98"/>
          <p:cNvSpPr/>
          <p:nvPr/>
        </p:nvSpPr>
        <p:spPr>
          <a:xfrm rot="21251756">
            <a:off x="8056563" y="1047750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0" name="星 5 99"/>
          <p:cNvSpPr/>
          <p:nvPr/>
        </p:nvSpPr>
        <p:spPr>
          <a:xfrm rot="21251756">
            <a:off x="7370763" y="1182688"/>
            <a:ext cx="134937" cy="133350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1" name="星 5 100"/>
          <p:cNvSpPr/>
          <p:nvPr/>
        </p:nvSpPr>
        <p:spPr>
          <a:xfrm rot="1987687">
            <a:off x="6630988" y="1119188"/>
            <a:ext cx="134937" cy="134937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" name="星 5 101"/>
          <p:cNvSpPr/>
          <p:nvPr/>
        </p:nvSpPr>
        <p:spPr>
          <a:xfrm rot="1987687">
            <a:off x="5284788" y="1149350"/>
            <a:ext cx="134937" cy="133350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星 5 102"/>
          <p:cNvSpPr/>
          <p:nvPr/>
        </p:nvSpPr>
        <p:spPr>
          <a:xfrm rot="1987687">
            <a:off x="3738563" y="1196975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星 5 103"/>
          <p:cNvSpPr/>
          <p:nvPr/>
        </p:nvSpPr>
        <p:spPr>
          <a:xfrm rot="20485317">
            <a:off x="1846263" y="1133475"/>
            <a:ext cx="134937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5" name="星 5 104"/>
          <p:cNvSpPr/>
          <p:nvPr/>
        </p:nvSpPr>
        <p:spPr>
          <a:xfrm rot="1987687">
            <a:off x="2211388" y="1084263"/>
            <a:ext cx="134937" cy="134937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6" name="星 5 105"/>
          <p:cNvSpPr/>
          <p:nvPr/>
        </p:nvSpPr>
        <p:spPr>
          <a:xfrm rot="19027845">
            <a:off x="4429125" y="1171575"/>
            <a:ext cx="134938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星 5 106"/>
          <p:cNvSpPr/>
          <p:nvPr/>
        </p:nvSpPr>
        <p:spPr>
          <a:xfrm rot="1987687">
            <a:off x="1655763" y="1177925"/>
            <a:ext cx="133350" cy="134938"/>
          </a:xfrm>
          <a:prstGeom prst="star5">
            <a:avLst/>
          </a:prstGeom>
          <a:solidFill>
            <a:srgbClr val="EAE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星 5 107"/>
          <p:cNvSpPr/>
          <p:nvPr/>
        </p:nvSpPr>
        <p:spPr>
          <a:xfrm rot="1987687">
            <a:off x="2568575" y="1122363"/>
            <a:ext cx="133350" cy="134937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星 5 108"/>
          <p:cNvSpPr/>
          <p:nvPr/>
        </p:nvSpPr>
        <p:spPr>
          <a:xfrm rot="1987687">
            <a:off x="2060575" y="1179513"/>
            <a:ext cx="133350" cy="134937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0" name="星 5 109"/>
          <p:cNvSpPr/>
          <p:nvPr/>
        </p:nvSpPr>
        <p:spPr>
          <a:xfrm rot="1987687">
            <a:off x="4156075" y="1179513"/>
            <a:ext cx="133350" cy="134937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1" name="星 5 110"/>
          <p:cNvSpPr/>
          <p:nvPr/>
        </p:nvSpPr>
        <p:spPr>
          <a:xfrm rot="1987687">
            <a:off x="5503863" y="1160463"/>
            <a:ext cx="133350" cy="134937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星 5 111"/>
          <p:cNvSpPr/>
          <p:nvPr/>
        </p:nvSpPr>
        <p:spPr>
          <a:xfrm rot="1987687">
            <a:off x="6208713" y="1196975"/>
            <a:ext cx="133350" cy="134938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3" name="星 5 112"/>
          <p:cNvSpPr/>
          <p:nvPr/>
        </p:nvSpPr>
        <p:spPr>
          <a:xfrm rot="21251756">
            <a:off x="8305800" y="1104900"/>
            <a:ext cx="134938" cy="134938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4" name="星 5 113"/>
          <p:cNvSpPr/>
          <p:nvPr/>
        </p:nvSpPr>
        <p:spPr>
          <a:xfrm rot="21251756">
            <a:off x="4791075" y="1144588"/>
            <a:ext cx="134938" cy="134937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星 5 114"/>
          <p:cNvSpPr/>
          <p:nvPr/>
        </p:nvSpPr>
        <p:spPr>
          <a:xfrm rot="21251756">
            <a:off x="2967038" y="1174750"/>
            <a:ext cx="134937" cy="134938"/>
          </a:xfrm>
          <a:prstGeom prst="star5">
            <a:avLst/>
          </a:prstGeom>
          <a:solidFill>
            <a:srgbClr val="B0B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6" name="星 5 115"/>
          <p:cNvSpPr/>
          <p:nvPr/>
        </p:nvSpPr>
        <p:spPr>
          <a:xfrm rot="1987687">
            <a:off x="3328988" y="1177925"/>
            <a:ext cx="133350" cy="134938"/>
          </a:xfrm>
          <a:prstGeom prst="star5">
            <a:avLst/>
          </a:prstGeom>
          <a:solidFill>
            <a:srgbClr val="E7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7" name="星 5 116"/>
          <p:cNvSpPr/>
          <p:nvPr/>
        </p:nvSpPr>
        <p:spPr>
          <a:xfrm rot="1987687">
            <a:off x="7091363" y="1204913"/>
            <a:ext cx="133350" cy="134937"/>
          </a:xfrm>
          <a:prstGeom prst="star5">
            <a:avLst/>
          </a:prstGeom>
          <a:solidFill>
            <a:srgbClr val="E7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8" name="星 5 117"/>
          <p:cNvSpPr/>
          <p:nvPr/>
        </p:nvSpPr>
        <p:spPr>
          <a:xfrm rot="1987687">
            <a:off x="8616950" y="1119188"/>
            <a:ext cx="134938" cy="134937"/>
          </a:xfrm>
          <a:prstGeom prst="star5">
            <a:avLst/>
          </a:prstGeom>
          <a:solidFill>
            <a:srgbClr val="E7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8" r:id="rId2"/>
    <p:sldLayoutId id="214748369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2"/>
          <p:cNvSpPr>
            <a:spLocks noGrp="1"/>
          </p:cNvSpPr>
          <p:nvPr>
            <p:ph type="ctrTitle"/>
          </p:nvPr>
        </p:nvSpPr>
        <p:spPr>
          <a:xfrm>
            <a:off x="1362075" y="1963738"/>
            <a:ext cx="7096125" cy="1470025"/>
          </a:xfrm>
        </p:spPr>
        <p:txBody>
          <a:bodyPr/>
          <a:lstStyle/>
          <a:p>
            <a:r>
              <a:rPr lang="zh-TW" altLang="en-US" sz="8800" dirty="0">
                <a:solidFill>
                  <a:srgbClr val="EAE9AF"/>
                </a:solidFill>
              </a:rPr>
              <a:t>現代社運大打科技戰</a:t>
            </a:r>
            <a:endParaRPr lang="ja-JP" altLang="en-US" sz="8800" dirty="0" smtClean="0">
              <a:solidFill>
                <a:srgbClr val="EAE9AF"/>
              </a:solidFill>
            </a:endParaRPr>
          </a:p>
        </p:txBody>
      </p:sp>
      <p:sp>
        <p:nvSpPr>
          <p:cNvPr id="4099" name="サブタイトル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sz="8000" dirty="0"/>
              <a:t>文本閱讀</a:t>
            </a:r>
            <a:endParaRPr lang="ja-JP" altLang="en-US" sz="8000" dirty="0" smtClean="0"/>
          </a:p>
        </p:txBody>
      </p:sp>
      <p:sp>
        <p:nvSpPr>
          <p:cNvPr id="410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47A3B45-50D4-45DE-B108-3AA554A71A3E}" type="slidenum">
              <a:rPr kumimoji="0" lang="en-US" altLang="ja-JP" smtClean="0">
                <a:latin typeface="Freestyle Script" pitchFamily="66" charset="0"/>
              </a:rPr>
              <a:pPr eaLnBrk="1" hangingPunct="1"/>
              <a:t>1</a:t>
            </a:fld>
            <a:endParaRPr kumimoji="0" lang="en-US" altLang="ja-JP" smtClean="0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未來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社會團體必須學習將線上集結的凝聚力延伸到實際的運動現場</a:t>
            </a:r>
            <a:r>
              <a:rPr lang="en-US" altLang="zh-TW" dirty="0" smtClean="0"/>
              <a:t>,</a:t>
            </a:r>
            <a:r>
              <a:rPr lang="zh-TW" altLang="en-US" dirty="0" smtClean="0"/>
              <a:t>傳遞訴求時也別忘兼顧那些仍以傳統媒體為資訊主要來源的人。與此同時</a:t>
            </a:r>
            <a:r>
              <a:rPr lang="en-US" altLang="zh-TW" dirty="0" smtClean="0"/>
              <a:t>,</a:t>
            </a:r>
            <a:r>
              <a:rPr lang="zh-TW" altLang="en-US" dirty="0" smtClean="0"/>
              <a:t>身處資訊爆炸時代的每個人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在面對眾多新興議題出現時 </a:t>
            </a:r>
            <a:r>
              <a:rPr lang="en-US" altLang="zh-TW" dirty="0" smtClean="0"/>
              <a:t>, </a:t>
            </a:r>
            <a:r>
              <a:rPr lang="zh-TW" altLang="en-US" dirty="0" smtClean="0"/>
              <a:t>應同時瞭解到新現象的形成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不論在時代背景或運動訴求上皆有差異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必須審慎觀察後再發展出自我見解和省思。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567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/>
              <a:t>茉莉花革命（阿拉伯語：</a:t>
            </a:r>
            <a:r>
              <a:rPr lang="ar-AE" altLang="zh-TW" sz="2800" dirty="0"/>
              <a:t>ثورة الياسمين ‎</a:t>
            </a:r>
            <a:r>
              <a:rPr lang="zh-TW" altLang="ar-AE" sz="2800" dirty="0"/>
              <a:t>，</a:t>
            </a:r>
            <a:r>
              <a:rPr lang="zh-TW" altLang="en-US" sz="2800" dirty="0"/>
              <a:t>法語：</a:t>
            </a:r>
            <a:r>
              <a:rPr lang="en-US" altLang="zh-TW" sz="2800" dirty="0" err="1"/>
              <a:t>Révolution</a:t>
            </a:r>
            <a:r>
              <a:rPr lang="en-US" altLang="zh-TW" sz="2800" dirty="0"/>
              <a:t> de </a:t>
            </a:r>
            <a:r>
              <a:rPr lang="en-US" altLang="zh-TW" sz="2800" dirty="0" err="1"/>
              <a:t>jasmin</a:t>
            </a:r>
            <a:r>
              <a:rPr lang="en-US" altLang="zh-TW" sz="2800" dirty="0"/>
              <a:t> </a:t>
            </a:r>
            <a:r>
              <a:rPr lang="zh-TW" altLang="en-US" sz="2800" dirty="0"/>
              <a:t>），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指</a:t>
            </a:r>
            <a:r>
              <a:rPr lang="zh-TW" altLang="en-US" sz="2800" dirty="0"/>
              <a:t>發生於</a:t>
            </a:r>
            <a:r>
              <a:rPr lang="en-US" altLang="zh-TW" sz="2800" dirty="0"/>
              <a:t>2010</a:t>
            </a:r>
            <a:r>
              <a:rPr lang="zh-TW" altLang="en-US" sz="2800" dirty="0"/>
              <a:t>年末至</a:t>
            </a:r>
            <a:r>
              <a:rPr lang="en-US" altLang="zh-TW" sz="2800" dirty="0"/>
              <a:t>2011</a:t>
            </a:r>
            <a:r>
              <a:rPr lang="zh-TW" altLang="en-US" sz="2800" dirty="0"/>
              <a:t>年初的北非突尼西亞反政府示威導致政權倒台的事件，因茉莉花是其國花而得</a:t>
            </a:r>
            <a:r>
              <a:rPr lang="zh-TW" altLang="en-US" sz="2800" dirty="0" smtClean="0"/>
              <a:t>名。</a:t>
            </a:r>
            <a:endParaRPr lang="en-US" altLang="zh-TW" sz="2800" smtClean="0"/>
          </a:p>
          <a:p>
            <a:r>
              <a:rPr lang="en-US" altLang="zh-TW" sz="2800" smtClean="0"/>
              <a:t>2010</a:t>
            </a:r>
            <a:r>
              <a:rPr lang="zh-TW" altLang="en-US" sz="2800" dirty="0"/>
              <a:t>年</a:t>
            </a:r>
            <a:r>
              <a:rPr lang="en-US" altLang="zh-TW" sz="2800" dirty="0"/>
              <a:t>12</a:t>
            </a:r>
            <a:r>
              <a:rPr lang="zh-TW" altLang="en-US" sz="2800" dirty="0"/>
              <a:t>月</a:t>
            </a:r>
            <a:r>
              <a:rPr lang="en-US" altLang="zh-TW" sz="2800" dirty="0"/>
              <a:t>17</a:t>
            </a:r>
            <a:r>
              <a:rPr lang="zh-TW" altLang="en-US" sz="2800" dirty="0"/>
              <a:t>日，一名</a:t>
            </a:r>
            <a:r>
              <a:rPr lang="en-US" altLang="zh-TW" sz="2800" dirty="0"/>
              <a:t>26</a:t>
            </a:r>
            <a:r>
              <a:rPr lang="zh-TW" altLang="en-US" sz="2800" dirty="0"/>
              <a:t>歲青年穆罕默德</a:t>
            </a:r>
            <a:r>
              <a:rPr lang="en-US" altLang="zh-TW" sz="2800" dirty="0"/>
              <a:t>·</a:t>
            </a:r>
            <a:r>
              <a:rPr lang="zh-TW" altLang="en-US" sz="2800" dirty="0"/>
              <a:t>布瓦吉吉（</a:t>
            </a:r>
            <a:r>
              <a:rPr lang="en-US" altLang="zh-TW" sz="2800" dirty="0" err="1"/>
              <a:t>محمد</a:t>
            </a:r>
            <a:r>
              <a:rPr lang="en-US" altLang="zh-TW" sz="2800" dirty="0"/>
              <a:t> </a:t>
            </a:r>
            <a:r>
              <a:rPr lang="en-US" altLang="zh-TW" sz="2800" dirty="0" err="1"/>
              <a:t>البوعزيزي</a:t>
            </a:r>
            <a:r>
              <a:rPr lang="zh-TW" altLang="en-US" sz="2800" dirty="0"/>
              <a:t>，</a:t>
            </a:r>
            <a:r>
              <a:rPr lang="en-US" altLang="zh-TW" sz="2800" dirty="0"/>
              <a:t>Mohamed </a:t>
            </a:r>
            <a:r>
              <a:rPr lang="en-US" altLang="zh-TW" sz="2800" dirty="0" err="1"/>
              <a:t>Bouazizi</a:t>
            </a:r>
            <a:r>
              <a:rPr lang="zh-TW" altLang="en-US" sz="2800" dirty="0"/>
              <a:t>）自焚，觸發境內大規模街頭示威遊行及爭取民主活動。事件導致時任總統班</a:t>
            </a:r>
            <a:r>
              <a:rPr lang="en-US" altLang="zh-TW" sz="2800" dirty="0"/>
              <a:t>·</a:t>
            </a:r>
            <a:r>
              <a:rPr lang="zh-TW" altLang="en-US" sz="2800" dirty="0"/>
              <a:t>阿里政權倒</a:t>
            </a:r>
            <a:r>
              <a:rPr lang="zh-TW" altLang="en-US" sz="2800" dirty="0" smtClean="0"/>
              <a:t>台，另</a:t>
            </a:r>
            <a:r>
              <a:rPr lang="zh-TW" altLang="en-US" sz="2800" dirty="0"/>
              <a:t>有人認為一些新媒體將當地情況傳播至各地，有助於推翻班</a:t>
            </a:r>
            <a:r>
              <a:rPr lang="en-US" altLang="zh-TW" sz="2800" dirty="0"/>
              <a:t>·</a:t>
            </a:r>
            <a:r>
              <a:rPr lang="zh-TW" altLang="en-US" sz="2800" dirty="0"/>
              <a:t>阿里的</a:t>
            </a:r>
            <a:r>
              <a:rPr lang="zh-TW" altLang="en-US" sz="2800" dirty="0" smtClean="0"/>
              <a:t>政權，</a:t>
            </a:r>
            <a:r>
              <a:rPr lang="zh-TW" altLang="en-US" sz="2800" dirty="0"/>
              <a:t>因此又稱作「</a:t>
            </a:r>
            <a:r>
              <a:rPr lang="en-US" altLang="zh-TW" sz="2800" dirty="0"/>
              <a:t>Twitter</a:t>
            </a:r>
            <a:r>
              <a:rPr lang="zh-TW" altLang="en-US" sz="2800" dirty="0"/>
              <a:t>革命</a:t>
            </a:r>
            <a:r>
              <a:rPr lang="zh-TW" altLang="en-US" sz="2800" dirty="0" smtClean="0"/>
              <a:t>」。</a:t>
            </a:r>
            <a:endParaRPr lang="zh-TW" altLang="en-US" sz="28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876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https://www.youtube.com/watch?v=rcJ-NKDQuws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亞洲最溫柔細緻的社會運動，在台灣 </a:t>
            </a:r>
            <a:r>
              <a:rPr lang="en-US" altLang="zh-TW" dirty="0"/>
              <a:t>1949-2009</a:t>
            </a:r>
            <a:r>
              <a:rPr lang="zh-TW" altLang="en-US" dirty="0"/>
              <a:t>，超越</a:t>
            </a:r>
            <a:r>
              <a:rPr lang="en-US" altLang="zh-TW" dirty="0"/>
              <a:t>60</a:t>
            </a:r>
            <a:r>
              <a:rPr lang="zh-TW" altLang="en-US" dirty="0"/>
              <a:t>系列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A1A21-C69E-465F-BE8A-24EE1069AE72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571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E7B3B3"/>
                </a:solidFill>
                <a:latin typeface="華康標楷體" panose="03000509000000000000" pitchFamily="65" charset="-120"/>
              </a:rPr>
              <a:t>閱讀小提醒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 smtClean="0"/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從本文標題可知內文將談論</a:t>
            </a:r>
            <a:r>
              <a:rPr lang="zh-TW" altLang="en-US" sz="3600" dirty="0" smtClean="0">
                <a:solidFill>
                  <a:srgbClr val="0070C0"/>
                </a:solidFill>
              </a:rPr>
              <a:t>社會運動結合科技運用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的現象</a:t>
            </a:r>
            <a:r>
              <a:rPr lang="en-US" altLang="zh-TW" sz="3600" dirty="0" smtClean="0">
                <a:solidFill>
                  <a:schemeClr val="accent1">
                    <a:lumMod val="25000"/>
                  </a:schemeClr>
                </a:solidFill>
              </a:rPr>
              <a:t>,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並以具有時間性的「現代」一詞</a:t>
            </a:r>
            <a:r>
              <a:rPr lang="en-US" altLang="zh-TW" sz="3600" dirty="0" smtClean="0">
                <a:solidFill>
                  <a:schemeClr val="accent1">
                    <a:lumMod val="25000"/>
                  </a:schemeClr>
                </a:solidFill>
              </a:rPr>
              <a:t>,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暗示</a:t>
            </a:r>
            <a:r>
              <a:rPr lang="zh-TW" altLang="en-US" sz="3600" dirty="0" smtClean="0">
                <a:solidFill>
                  <a:srgbClr val="0070C0"/>
                </a:solidFill>
              </a:rPr>
              <a:t>此現象應與過去的社會運動或科技運用方式有所差異</a:t>
            </a:r>
            <a:r>
              <a:rPr lang="en-US" altLang="zh-TW" sz="3600" dirty="0" smtClean="0">
                <a:solidFill>
                  <a:schemeClr val="accent1">
                    <a:lumMod val="25000"/>
                  </a:schemeClr>
                </a:solidFill>
              </a:rPr>
              <a:t>,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因此閲讀時須注意社會運動的傳播方式</a:t>
            </a:r>
            <a:r>
              <a:rPr lang="zh-TW" altLang="en-US" sz="3600" dirty="0" smtClean="0">
                <a:solidFill>
                  <a:srgbClr val="C00000"/>
                </a:solidFill>
              </a:rPr>
              <a:t>於今於昔有哪些不同</a:t>
            </a:r>
            <a:r>
              <a:rPr lang="en-US" altLang="zh-TW" sz="3600" dirty="0" smtClean="0">
                <a:solidFill>
                  <a:schemeClr val="accent1">
                    <a:lumMod val="25000"/>
                  </a:schemeClr>
                </a:solidFill>
              </a:rPr>
              <a:t>?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促成這些差異的</a:t>
            </a:r>
            <a:r>
              <a:rPr lang="zh-TW" altLang="en-US" sz="3600" dirty="0" smtClean="0">
                <a:solidFill>
                  <a:srgbClr val="C00000"/>
                </a:solidFill>
              </a:rPr>
              <a:t>原因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為何</a:t>
            </a:r>
            <a:r>
              <a:rPr lang="en-US" altLang="zh-TW" sz="3600" dirty="0" smtClean="0">
                <a:solidFill>
                  <a:schemeClr val="accent1">
                    <a:lumMod val="25000"/>
                  </a:schemeClr>
                </a:solidFill>
              </a:rPr>
              <a:t>?</a:t>
            </a:r>
            <a:r>
              <a:rPr lang="zh-TW" altLang="en-US" sz="3600" dirty="0" smtClean="0">
                <a:solidFill>
                  <a:schemeClr val="accent1">
                    <a:lumMod val="25000"/>
                  </a:schemeClr>
                </a:solidFill>
              </a:rPr>
              <a:t>理後而能選擇適切的因應對策。</a:t>
            </a:r>
          </a:p>
          <a:p>
            <a:endParaRPr lang="ja-JP" altLang="en-US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0F178FA-17D1-4BBD-87DF-8F47ADF005CF}" type="slidenum">
              <a:rPr kumimoji="0" lang="en-US" altLang="ja-JP">
                <a:latin typeface="Freestyle Script" pitchFamily="66" charset="0"/>
              </a:rPr>
              <a:pPr eaLnBrk="1" hangingPunct="1"/>
              <a:t>2</a:t>
            </a:fld>
            <a:endParaRPr kumimoji="0" lang="en-US" altLang="ja-JP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文章開始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從武力抗爭 丶 講習創黨到靜坐絕食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如今社會團體也順應數位媒體發展趨勢</a:t>
            </a:r>
            <a:r>
              <a:rPr lang="en-US" altLang="zh-TW" dirty="0" smtClean="0"/>
              <a:t>, </a:t>
            </a:r>
            <a:r>
              <a:rPr lang="zh-TW" altLang="en-US" dirty="0" smtClean="0"/>
              <a:t>將社會運動與網路科技結合。過去</a:t>
            </a:r>
            <a:r>
              <a:rPr lang="en-US" altLang="zh-TW" dirty="0" smtClean="0"/>
              <a:t>,</a:t>
            </a:r>
            <a:r>
              <a:rPr lang="zh-TW" altLang="en-US" dirty="0" smtClean="0"/>
              <a:t>廣播、電視丶報紙等傳統媒體是大眾接收資訊的來源管道</a:t>
            </a:r>
            <a:r>
              <a:rPr lang="en-US" altLang="zh-TW" dirty="0" smtClean="0"/>
              <a:t>,</a:t>
            </a:r>
            <a:r>
              <a:rPr lang="zh-TW" altLang="en-US" dirty="0" smtClean="0"/>
              <a:t>人們想要散佈大量訊息需要耗費大量的時間和金錢</a:t>
            </a:r>
            <a:r>
              <a:rPr lang="en-US" altLang="zh-TW" dirty="0" smtClean="0"/>
              <a:t>,</a:t>
            </a:r>
            <a:r>
              <a:rPr lang="zh-TW" altLang="en-US" dirty="0" smtClean="0"/>
              <a:t>傳播範圍極為有限</a:t>
            </a:r>
            <a:r>
              <a:rPr lang="en-US" altLang="zh-TW" dirty="0" smtClean="0"/>
              <a:t>,</a:t>
            </a:r>
            <a:r>
              <a:rPr lang="zh-TW" altLang="en-US" dirty="0" smtClean="0"/>
              <a:t>閲聽眾僅能被動的接受資訊</a:t>
            </a:r>
            <a:r>
              <a:rPr lang="en-US" altLang="zh-TW" dirty="0" smtClean="0"/>
              <a:t>,</a:t>
            </a:r>
            <a:r>
              <a:rPr lang="zh-TW" altLang="en-US" dirty="0" smtClean="0"/>
              <a:t>無法輕易對既有訊息進行查證、澄清和評論</a:t>
            </a:r>
            <a:r>
              <a:rPr lang="en-US" altLang="zh-TW" dirty="0" smtClean="0"/>
              <a:t>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074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主流媒體則因應大眾化的商業邏輯和組織立場</a:t>
            </a:r>
            <a:r>
              <a:rPr lang="en-US" altLang="zh-TW" dirty="0" smtClean="0"/>
              <a:t>,</a:t>
            </a:r>
            <a:r>
              <a:rPr lang="zh-TW" altLang="en-US" dirty="0" smtClean="0"/>
              <a:t>傾向選擇與國家政治經濟議題相關、具有時效性丶衝突性或娛樂性的報導題材</a:t>
            </a:r>
            <a:r>
              <a:rPr lang="en-US" altLang="zh-TW" dirty="0" smtClean="0"/>
              <a:t>,</a:t>
            </a:r>
            <a:r>
              <a:rPr lang="zh-TW" altLang="en-US" dirty="0" smtClean="0"/>
              <a:t>且報導內容經過內部層層淘選</a:t>
            </a:r>
            <a:r>
              <a:rPr lang="en-US" altLang="zh-TW" dirty="0" smtClean="0"/>
              <a:t>,</a:t>
            </a:r>
            <a:r>
              <a:rPr lang="zh-TW" altLang="en-US" dirty="0" smtClean="0"/>
              <a:t>使得多數社會團體所關注的弱勢和小眾議題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不易獲得大篇幅報導。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168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近年來</a:t>
            </a:r>
            <a:r>
              <a:rPr lang="en-US" altLang="zh-TW" dirty="0" smtClean="0"/>
              <a:t>,</a:t>
            </a:r>
            <a:r>
              <a:rPr lang="zh-TW" altLang="en-US" dirty="0" smtClean="0"/>
              <a:t>局勢有所轉變 。網際網路具有低成本 丶即時性 丶跨越時空國界等特性</a:t>
            </a:r>
            <a:r>
              <a:rPr lang="en-US" altLang="zh-TW" dirty="0" smtClean="0"/>
              <a:t>, </a:t>
            </a:r>
            <a:r>
              <a:rPr lang="zh-TW" altLang="en-US" dirty="0" smtClean="0"/>
              <a:t>結合社群媒體即時回應 丶 一鍵分享 丶 按讚聲援的資訊擴散力</a:t>
            </a:r>
            <a:r>
              <a:rPr lang="en-US" altLang="zh-TW" dirty="0" smtClean="0"/>
              <a:t>,</a:t>
            </a:r>
            <a:r>
              <a:rPr lang="zh-TW" altLang="en-US" dirty="0" smtClean="0"/>
              <a:t>加上智慧行動載具的易用性和高普及度</a:t>
            </a:r>
            <a:r>
              <a:rPr lang="en-US" altLang="zh-TW" dirty="0" smtClean="0"/>
              <a:t>,</a:t>
            </a:r>
            <a:r>
              <a:rPr lang="zh-TW" altLang="en-US" dirty="0" smtClean="0"/>
              <a:t>使得一般民眾也可以自製影音內容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並上傳到網路平臺主動對外發聲</a:t>
            </a:r>
            <a:r>
              <a:rPr lang="en-US" altLang="zh-TW" dirty="0" smtClean="0"/>
              <a:t>,</a:t>
            </a:r>
            <a:r>
              <a:rPr lang="zh-TW" altLang="en-US" dirty="0" smtClean="0"/>
              <a:t>讓關注議題有機會受到國際矚目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大大削弱原本由主流媒體掌握的資訊主導權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8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例如 </a:t>
            </a:r>
            <a:r>
              <a:rPr lang="en-US" altLang="zh-TW" dirty="0" smtClean="0"/>
              <a:t>2011 </a:t>
            </a:r>
            <a:r>
              <a:rPr lang="zh-TW" altLang="en-US" dirty="0" smtClean="0"/>
              <a:t>年促成 「 阿拉伯之春」 的埃及「茉莉花革命」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便是因為革命人士透過 </a:t>
            </a:r>
            <a:r>
              <a:rPr lang="en-US" altLang="zh-TW" dirty="0" smtClean="0"/>
              <a:t>Twitter </a:t>
            </a:r>
            <a:r>
              <a:rPr lang="zh-TW" altLang="en-US" dirty="0" smtClean="0"/>
              <a:t>將政府鎮壓群眾的消息廣佈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引起國內外的關注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因此又被稱為「</a:t>
            </a:r>
            <a:r>
              <a:rPr lang="en-US" altLang="zh-TW" dirty="0" smtClean="0"/>
              <a:t>Twitter</a:t>
            </a:r>
            <a:r>
              <a:rPr lang="zh-TW" altLang="en-US" dirty="0" smtClean="0"/>
              <a:t>革命」</a:t>
            </a:r>
            <a:r>
              <a:rPr lang="en-US" altLang="zh-TW" dirty="0" smtClean="0"/>
              <a:t>;</a:t>
            </a:r>
            <a:r>
              <a:rPr lang="zh-TW" altLang="en-US" dirty="0" smtClean="0"/>
              <a:t>而國內的反核運動丶大埔農地事件及聲援洪仲丘的行動中</a:t>
            </a:r>
            <a:r>
              <a:rPr lang="en-US" altLang="zh-TW" dirty="0" smtClean="0"/>
              <a:t>, </a:t>
            </a:r>
            <a:r>
              <a:rPr lang="zh-TW" altLang="en-US" dirty="0" smtClean="0"/>
              <a:t>也都可以看到社會團體使用網路科技進行傳播和動員。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732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最近網路上更流傳</a:t>
            </a:r>
            <a:r>
              <a:rPr lang="en-US" altLang="zh-TW" dirty="0" smtClean="0"/>
              <a:t>318</a:t>
            </a:r>
            <a:r>
              <a:rPr lang="zh-TW" altLang="en-US" dirty="0" smtClean="0"/>
              <a:t>學運中「一雙夾腳拖</a:t>
            </a:r>
            <a:r>
              <a:rPr lang="en-US" altLang="zh-TW" dirty="0" smtClean="0"/>
              <a:t>,</a:t>
            </a:r>
            <a:r>
              <a:rPr lang="zh-TW" altLang="en-US" dirty="0" smtClean="0"/>
              <a:t>就能做直播」的畫面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學生透過直播網站仿照主流媒體</a:t>
            </a:r>
            <a:r>
              <a:rPr lang="en-US" altLang="zh-TW" dirty="0" smtClean="0"/>
              <a:t>SNG </a:t>
            </a:r>
            <a:r>
              <a:rPr lang="zh-TW" altLang="en-US" dirty="0" smtClean="0"/>
              <a:t>記錄現場實況</a:t>
            </a:r>
            <a:r>
              <a:rPr lang="en-US" altLang="zh-TW" dirty="0" smtClean="0"/>
              <a:t>,</a:t>
            </a:r>
            <a:r>
              <a:rPr lang="zh-TW" altLang="en-US" dirty="0" smtClean="0"/>
              <a:t>看似滑稽且不可思議</a:t>
            </a:r>
            <a:r>
              <a:rPr lang="en-US" altLang="zh-TW" dirty="0" smtClean="0"/>
              <a:t>,</a:t>
            </a:r>
            <a:r>
              <a:rPr lang="zh-TW" altLang="en-US" dirty="0" smtClean="0"/>
              <a:t>卻反映出網際網路丶行動通訊和社群媒體三大網路科技</a:t>
            </a:r>
            <a:r>
              <a:rPr lang="en-US" altLang="zh-TW" dirty="0" smtClean="0"/>
              <a:t>,</a:t>
            </a:r>
            <a:r>
              <a:rPr lang="zh-TW" altLang="en-US" dirty="0" smtClean="0"/>
              <a:t>在現代社會運動中所不可忽視的關鍵角色和發展潛能。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346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r>
              <a:rPr lang="zh-TW" altLang="en-US" dirty="0" smtClean="0"/>
              <a:t>只是</a:t>
            </a:r>
            <a:r>
              <a:rPr lang="en-US" altLang="zh-TW" dirty="0" smtClean="0"/>
              <a:t>,</a:t>
            </a:r>
            <a:r>
              <a:rPr lang="zh-TW" altLang="en-US" dirty="0" smtClean="0"/>
              <a:t>網路科技固然提供了互動性和方便性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但隨之而來的龐雜訊息卻也可能分散模糊了社會運動的焦點和訴求</a:t>
            </a:r>
            <a:r>
              <a:rPr lang="en-US" altLang="zh-TW" dirty="0" smtClean="0"/>
              <a:t>,</a:t>
            </a:r>
            <a:r>
              <a:rPr lang="zh-TW" altLang="en-US" dirty="0" smtClean="0"/>
              <a:t>網上號召難免發生「萬人響應</a:t>
            </a:r>
            <a:r>
              <a:rPr lang="en-US" altLang="zh-TW" dirty="0" smtClean="0"/>
              <a:t>,</a:t>
            </a:r>
            <a:r>
              <a:rPr lang="zh-TW" altLang="en-US" dirty="0" smtClean="0"/>
              <a:t>一人到場」的窘境。社會團體該如何讓資訊有效的被產製丶傳播</a:t>
            </a:r>
            <a:r>
              <a:rPr lang="en-US" altLang="zh-TW" dirty="0" smtClean="0"/>
              <a:t>,</a:t>
            </a:r>
            <a:r>
              <a:rPr lang="zh-TW" altLang="en-US" dirty="0" smtClean="0"/>
              <a:t>進而發揮影響力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21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他們一方面積極透過社群媒體平臺和網友互動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累積人氣</a:t>
            </a:r>
            <a:r>
              <a:rPr lang="en-US" altLang="zh-TW" dirty="0" smtClean="0"/>
              <a:t>;</a:t>
            </a:r>
            <a:r>
              <a:rPr lang="zh-TW" altLang="en-US" dirty="0" smtClean="0"/>
              <a:t>另一方面則將複雜的資訊簡化成一張張的圖表</a:t>
            </a:r>
            <a:r>
              <a:rPr lang="en-US" altLang="zh-TW" dirty="0" smtClean="0"/>
              <a:t>,</a:t>
            </a:r>
            <a:r>
              <a:rPr lang="zh-TW" altLang="en-US" dirty="0" smtClean="0"/>
              <a:t>或統整製作成懶人包</a:t>
            </a:r>
            <a:r>
              <a:rPr lang="en-US" altLang="zh-TW" dirty="0" smtClean="0"/>
              <a:t>,</a:t>
            </a:r>
            <a:r>
              <a:rPr lang="zh-TW" altLang="en-US" dirty="0" smtClean="0"/>
              <a:t>便於網友理解自身理念</a:t>
            </a:r>
            <a:r>
              <a:rPr lang="en-US" altLang="zh-TW" dirty="0" smtClean="0"/>
              <a:t>,</a:t>
            </a:r>
            <a:r>
              <a:rPr lang="zh-TW" altLang="en-US" dirty="0" smtClean="0"/>
              <a:t>當網路成為現代社會運動的新戰場 </a:t>
            </a:r>
            <a:r>
              <a:rPr lang="en-US" altLang="zh-TW" dirty="0" smtClean="0"/>
              <a:t>, </a:t>
            </a:r>
            <a:r>
              <a:rPr lang="zh-TW" altLang="en-US" dirty="0" smtClean="0"/>
              <a:t>每個社會團體都在摸索一套網路的</a:t>
            </a:r>
            <a:r>
              <a:rPr lang="en-US" altLang="zh-TW" dirty="0" smtClean="0"/>
              <a:t>sop (</a:t>
            </a:r>
            <a:r>
              <a:rPr lang="zh-TW" altLang="en-US" dirty="0" smtClean="0"/>
              <a:t>標準作業流程</a:t>
            </a:r>
            <a:r>
              <a:rPr lang="en-US" altLang="zh-TW" dirty="0" smtClean="0"/>
              <a:t>) ,</a:t>
            </a:r>
            <a:r>
              <a:rPr lang="zh-TW" altLang="en-US" dirty="0" smtClean="0"/>
              <a:t>試圖發揮網路科技在傳遞訊息丶集結物資丶動員人力上的最大效率。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2D894-303A-4D80-B104-B26799ABF41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626804"/>
      </p:ext>
    </p:extLst>
  </p:cSld>
  <p:clrMapOvr>
    <a:masterClrMapping/>
  </p:clrMapOvr>
</p:sld>
</file>

<file path=ppt/theme/theme1.xml><?xml version="1.0" encoding="utf-8"?>
<a:theme xmlns:a="http://schemas.openxmlformats.org/drawingml/2006/main" name="usaplate003-helloween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usaplate003-helloween-</Template>
  <TotalTime>14</TotalTime>
  <Words>902</Words>
  <Application>Microsoft Office PowerPoint</Application>
  <PresentationFormat>如螢幕大小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usaplate003-helloween-</vt:lpstr>
      <vt:lpstr>現代社運大打科技戰</vt:lpstr>
      <vt:lpstr>閱讀小提醒 </vt:lpstr>
      <vt:lpstr>文章開始1</vt:lpstr>
      <vt:lpstr>2</vt:lpstr>
      <vt:lpstr>3</vt:lpstr>
      <vt:lpstr>4</vt:lpstr>
      <vt:lpstr>5</vt:lpstr>
      <vt:lpstr>6</vt:lpstr>
      <vt:lpstr>7</vt:lpstr>
      <vt:lpstr>8</vt:lpstr>
      <vt:lpstr>茉莉花革命（阿拉伯語：ثورة الياسمين ‎，法語：Révolution de jasmin ），</vt:lpstr>
      <vt:lpstr>亞洲最溫柔細緻的社會運動，在台灣 1949-2009，超越60系列(二)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現代社運大打科技戰</dc:title>
  <dc:creator>user</dc:creator>
  <cp:lastModifiedBy>user</cp:lastModifiedBy>
  <cp:revision>11</cp:revision>
  <cp:lastPrinted>1601-01-01T00:00:00Z</cp:lastPrinted>
  <dcterms:created xsi:type="dcterms:W3CDTF">2015-04-28T06:55:02Z</dcterms:created>
  <dcterms:modified xsi:type="dcterms:W3CDTF">2015-04-28T08:09:41Z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