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8" r:id="rId3"/>
    <p:sldId id="25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zh-TW"/>
        </a:p>
      </dgm:t>
    </dgm:pt>
    <dgm:pt modelId="{11888A7B-1E89-45E6-84F4-EF92B26189CD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行政領導團隊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zh-TW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zh-TW"/>
        </a:p>
      </dgm:t>
    </dgm:pt>
    <dgm:pt modelId="{712EDDD5-F1C9-457B-A81D-F94868058B44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教學活動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zh-TW"/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zh-TW"/>
        </a:p>
      </dgm:t>
    </dgm:pt>
    <dgm:pt modelId="{356F6FEF-38C8-437A-8562-86A5ED3F5885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學生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: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發生學習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zh-TW"/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zh-TW"/>
        </a:p>
      </dgm:t>
    </dgm:pt>
    <dgm:pt modelId="{743C6D56-2BEC-407C-9741-FCFB0A306A97}">
      <dgm:prSet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教師社群</a:t>
          </a:r>
          <a:endParaRPr lang="zh-TW" altLang="en-US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E0F17B1-4D0A-4D57-800D-0A3FE317CA06}" type="parTrans" cxnId="{ED6DFD0D-37DC-4BDF-AC66-EF241D87B468}">
      <dgm:prSet/>
      <dgm:spPr/>
      <dgm:t>
        <a:bodyPr/>
        <a:lstStyle/>
        <a:p>
          <a:endParaRPr lang="zh-TW" altLang="en-US"/>
        </a:p>
      </dgm:t>
    </dgm:pt>
    <dgm:pt modelId="{438AB4B9-6D94-4656-AE3C-6B458BA22D0F}" type="sibTrans" cxnId="{ED6DFD0D-37DC-4BDF-AC66-EF241D87B468}">
      <dgm:prSet/>
      <dgm:spPr/>
      <dgm:t>
        <a:bodyPr/>
        <a:lstStyle/>
        <a:p>
          <a:endParaRPr lang="zh-TW" altLang="en-US"/>
        </a:p>
      </dgm:t>
    </dgm:pt>
    <dgm:pt modelId="{173F7C01-7CCF-4A48-A837-E156200C5629}">
      <dgm:prSet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課程、教材手冊</a:t>
          </a:r>
          <a:endParaRPr lang="zh-TW" altLang="en-US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1D3FF2E-274F-42CE-AFBB-ED669B3AB51A}" type="parTrans" cxnId="{91C3B7B3-EFFC-4F86-A05F-B3B2E5E00C6C}">
      <dgm:prSet/>
      <dgm:spPr/>
      <dgm:t>
        <a:bodyPr/>
        <a:lstStyle/>
        <a:p>
          <a:endParaRPr lang="zh-TW" altLang="en-US"/>
        </a:p>
      </dgm:t>
    </dgm:pt>
    <dgm:pt modelId="{31AADB26-E4C6-48EA-A8AC-0AD42895FF9A}" type="sibTrans" cxnId="{91C3B7B3-EFFC-4F86-A05F-B3B2E5E00C6C}">
      <dgm:prSet/>
      <dgm:spPr/>
      <dgm:t>
        <a:bodyPr/>
        <a:lstStyle/>
        <a:p>
          <a:endParaRPr lang="zh-TW" altLang="en-US"/>
        </a:p>
      </dgm:t>
    </dgm:pt>
    <dgm:pt modelId="{65FBEA75-8DF6-446F-B313-E04890C0DAAC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學生</a:t>
          </a:r>
          <a:r>
            <a: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:</a:t>
          </a:r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實踐力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49D4A97-205C-4512-9310-4F42BF2737CA}" type="parTrans" cxnId="{E9A85CA1-A3DC-4242-AC73-2D407BB70341}">
      <dgm:prSet/>
      <dgm:spPr/>
      <dgm:t>
        <a:bodyPr/>
        <a:lstStyle/>
        <a:p>
          <a:endParaRPr lang="zh-TW" altLang="en-US"/>
        </a:p>
      </dgm:t>
    </dgm:pt>
    <dgm:pt modelId="{18E177E5-8A8E-469E-9510-302BC5B23D24}" type="sibTrans" cxnId="{E9A85CA1-A3DC-4242-AC73-2D407BB70341}">
      <dgm:prSet/>
      <dgm:spPr/>
      <dgm:t>
        <a:bodyPr/>
        <a:lstStyle/>
        <a:p>
          <a:endParaRPr lang="zh-TW" altLang="en-US"/>
        </a:p>
      </dgm:t>
    </dgm:pt>
    <dgm:pt modelId="{C82A62CE-FC09-46B2-B390-DAF374409C80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影響力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8278B58-D4F6-4922-A349-3ED523CB3FC2}" type="parTrans" cxnId="{E78D8EF7-AF7A-4892-AE02-74EE824722C6}">
      <dgm:prSet/>
      <dgm:spPr/>
      <dgm:t>
        <a:bodyPr/>
        <a:lstStyle/>
        <a:p>
          <a:endParaRPr lang="zh-TW" altLang="en-US"/>
        </a:p>
      </dgm:t>
    </dgm:pt>
    <dgm:pt modelId="{6AB101DA-E69D-4156-BF15-2146111B84C0}" type="sibTrans" cxnId="{E78D8EF7-AF7A-4892-AE02-74EE824722C6}">
      <dgm:prSet/>
      <dgm:spPr/>
      <dgm:t>
        <a:bodyPr/>
        <a:lstStyle/>
        <a:p>
          <a:endParaRPr lang="zh-TW" altLang="en-US"/>
        </a:p>
      </dgm:t>
    </dgm:pt>
    <dgm:pt modelId="{783F7994-858C-476D-922D-F2C9801402D5}">
      <dgm:prSet phldrT="[文字]"/>
      <dgm:spPr/>
      <dgm:t>
        <a:bodyPr/>
        <a:lstStyle/>
        <a:p>
          <a:r>
            <a:rPr lang="zh-TW" altLang="en-US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產出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9F295B6-0879-4445-9F2E-D34811B2D229}" type="parTrans" cxnId="{50909331-3401-45D9-9833-F019D69CFAE0}">
      <dgm:prSet/>
      <dgm:spPr/>
      <dgm:t>
        <a:bodyPr/>
        <a:lstStyle/>
        <a:p>
          <a:endParaRPr lang="zh-TW" altLang="en-US"/>
        </a:p>
      </dgm:t>
    </dgm:pt>
    <dgm:pt modelId="{5EA9C3BA-7738-4CB5-B2A9-FB567C4036F7}" type="sibTrans" cxnId="{50909331-3401-45D9-9833-F019D69CFAE0}">
      <dgm:prSet/>
      <dgm:spPr/>
      <dgm:t>
        <a:bodyPr/>
        <a:lstStyle/>
        <a:p>
          <a:endParaRPr lang="zh-TW" alt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BAA85A9E-A79D-42B4-BE98-809562B48A25}" type="pres">
      <dgm:prSet presAssocID="{783F7994-858C-476D-922D-F2C9801402D5}" presName="boxAndChildren" presStyleCnt="0"/>
      <dgm:spPr/>
    </dgm:pt>
    <dgm:pt modelId="{229F24F5-3934-4876-9C15-C2A407D8B970}" type="pres">
      <dgm:prSet presAssocID="{783F7994-858C-476D-922D-F2C9801402D5}" presName="parentTextBox" presStyleLbl="node1" presStyleIdx="0" presStyleCnt="8"/>
      <dgm:spPr/>
      <dgm:t>
        <a:bodyPr/>
        <a:lstStyle/>
        <a:p>
          <a:endParaRPr lang="zh-TW" altLang="en-US"/>
        </a:p>
      </dgm:t>
    </dgm:pt>
    <dgm:pt modelId="{D837D392-CB2E-41BE-A257-FDB7EEAE9AAC}" type="pres">
      <dgm:prSet presAssocID="{6AB101DA-E69D-4156-BF15-2146111B84C0}" presName="sp" presStyleCnt="0"/>
      <dgm:spPr/>
    </dgm:pt>
    <dgm:pt modelId="{3DB10499-DBCD-4ECF-91E2-339BE0FFF8C2}" type="pres">
      <dgm:prSet presAssocID="{C82A62CE-FC09-46B2-B390-DAF374409C80}" presName="arrowAndChildren" presStyleCnt="0"/>
      <dgm:spPr/>
    </dgm:pt>
    <dgm:pt modelId="{0B9203C7-E25A-4F92-8A91-6F73303C607B}" type="pres">
      <dgm:prSet presAssocID="{C82A62CE-FC09-46B2-B390-DAF374409C80}" presName="parentTextArrow" presStyleLbl="node1" presStyleIdx="1" presStyleCnt="8"/>
      <dgm:spPr/>
      <dgm:t>
        <a:bodyPr/>
        <a:lstStyle/>
        <a:p>
          <a:endParaRPr lang="zh-TW" altLang="en-US"/>
        </a:p>
      </dgm:t>
    </dgm:pt>
    <dgm:pt modelId="{17F628B3-305E-4DEF-9649-B3FDC04EFF13}" type="pres">
      <dgm:prSet presAssocID="{18E177E5-8A8E-469E-9510-302BC5B23D24}" presName="sp" presStyleCnt="0"/>
      <dgm:spPr/>
    </dgm:pt>
    <dgm:pt modelId="{FEC5F458-2CF3-4ECA-82FB-90F97496618B}" type="pres">
      <dgm:prSet presAssocID="{65FBEA75-8DF6-446F-B313-E04890C0DAAC}" presName="arrowAndChildren" presStyleCnt="0"/>
      <dgm:spPr/>
    </dgm:pt>
    <dgm:pt modelId="{EF18D2C7-DA2B-43EF-9561-FA7C524B4B70}" type="pres">
      <dgm:prSet presAssocID="{65FBEA75-8DF6-446F-B313-E04890C0DAAC}" presName="parentTextArrow" presStyleLbl="node1" presStyleIdx="2" presStyleCnt="8"/>
      <dgm:spPr/>
      <dgm:t>
        <a:bodyPr/>
        <a:lstStyle/>
        <a:p>
          <a:endParaRPr lang="zh-TW" altLang="en-US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3" presStyleCnt="8"/>
      <dgm:spPr/>
      <dgm:t>
        <a:bodyPr/>
        <a:lstStyle/>
        <a:p>
          <a:endParaRPr lang="zh-TW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4" presStyleCnt="8"/>
      <dgm:spPr/>
      <dgm:t>
        <a:bodyPr/>
        <a:lstStyle/>
        <a:p>
          <a:endParaRPr lang="zh-TW"/>
        </a:p>
      </dgm:t>
    </dgm:pt>
    <dgm:pt modelId="{1252B0DC-BA6E-4642-B7E2-2BDD2E11202C}" type="pres">
      <dgm:prSet presAssocID="{31AADB26-E4C6-48EA-A8AC-0AD42895FF9A}" presName="sp" presStyleCnt="0"/>
      <dgm:spPr/>
    </dgm:pt>
    <dgm:pt modelId="{1E55AF83-3988-4627-B016-797ED9AB69B0}" type="pres">
      <dgm:prSet presAssocID="{173F7C01-7CCF-4A48-A837-E156200C5629}" presName="arrowAndChildren" presStyleCnt="0"/>
      <dgm:spPr/>
    </dgm:pt>
    <dgm:pt modelId="{E4098267-3005-4126-A201-F39BE4F8CFDB}" type="pres">
      <dgm:prSet presAssocID="{173F7C01-7CCF-4A48-A837-E156200C5629}" presName="parentTextArrow" presStyleLbl="node1" presStyleIdx="5" presStyleCnt="8"/>
      <dgm:spPr/>
      <dgm:t>
        <a:bodyPr/>
        <a:lstStyle/>
        <a:p>
          <a:endParaRPr lang="zh-TW" altLang="en-US"/>
        </a:p>
      </dgm:t>
    </dgm:pt>
    <dgm:pt modelId="{C6731CCE-4225-4E5F-A5F5-0FA3D627D45A}" type="pres">
      <dgm:prSet presAssocID="{438AB4B9-6D94-4656-AE3C-6B458BA22D0F}" presName="sp" presStyleCnt="0"/>
      <dgm:spPr/>
    </dgm:pt>
    <dgm:pt modelId="{35183CFD-9770-4E3F-9B51-3C08A68A26C5}" type="pres">
      <dgm:prSet presAssocID="{743C6D56-2BEC-407C-9741-FCFB0A306A97}" presName="arrowAndChildren" presStyleCnt="0"/>
      <dgm:spPr/>
    </dgm:pt>
    <dgm:pt modelId="{B30EE9B4-4A4F-47A9-958F-F91A974FA166}" type="pres">
      <dgm:prSet presAssocID="{743C6D56-2BEC-407C-9741-FCFB0A306A97}" presName="parentTextArrow" presStyleLbl="node1" presStyleIdx="6" presStyleCnt="8"/>
      <dgm:spPr/>
      <dgm:t>
        <a:bodyPr/>
        <a:lstStyle/>
        <a:p>
          <a:endParaRPr lang="zh-TW" altLang="en-US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7" presStyleCnt="8"/>
      <dgm:spPr/>
      <dgm:t>
        <a:bodyPr/>
        <a:lstStyle/>
        <a:p>
          <a:endParaRPr lang="zh-TW"/>
        </a:p>
      </dgm:t>
    </dgm:pt>
  </dgm:ptLst>
  <dgm:cxnLst>
    <dgm:cxn modelId="{91C3B7B3-EFFC-4F86-A05F-B3B2E5E00C6C}" srcId="{2EFB202A-8611-4DDC-831D-D12EB67B6CF7}" destId="{173F7C01-7CCF-4A48-A837-E156200C5629}" srcOrd="2" destOrd="0" parTransId="{41D3FF2E-274F-42CE-AFBB-ED669B3AB51A}" sibTransId="{31AADB26-E4C6-48EA-A8AC-0AD42895FF9A}"/>
    <dgm:cxn modelId="{8247D1A2-555D-4B39-B44D-5F2B5AE64242}" srcId="{2EFB202A-8611-4DDC-831D-D12EB67B6CF7}" destId="{356F6FEF-38C8-437A-8562-86A5ED3F5885}" srcOrd="4" destOrd="0" parTransId="{BD9B34C9-939F-47F5-A040-1B30C9EEA310}" sibTransId="{665399A3-A410-4656-8F7E-3FAB641DE891}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E78D8EF7-AF7A-4892-AE02-74EE824722C6}" srcId="{2EFB202A-8611-4DDC-831D-D12EB67B6CF7}" destId="{C82A62CE-FC09-46B2-B390-DAF374409C80}" srcOrd="6" destOrd="0" parTransId="{78278B58-D4F6-4922-A349-3ED523CB3FC2}" sibTransId="{6AB101DA-E69D-4156-BF15-2146111B84C0}"/>
    <dgm:cxn modelId="{50909331-3401-45D9-9833-F019D69CFAE0}" srcId="{2EFB202A-8611-4DDC-831D-D12EB67B6CF7}" destId="{783F7994-858C-476D-922D-F2C9801402D5}" srcOrd="7" destOrd="0" parTransId="{D9F295B6-0879-4445-9F2E-D34811B2D229}" sibTransId="{5EA9C3BA-7738-4CB5-B2A9-FB567C4036F7}"/>
    <dgm:cxn modelId="{EEFA0057-B458-486D-90E4-4ED7FA079240}" type="presOf" srcId="{783F7994-858C-476D-922D-F2C9801402D5}" destId="{229F24F5-3934-4876-9C15-C2A407D8B970}" srcOrd="0" destOrd="0" presId="urn:microsoft.com/office/officeart/2005/8/layout/process4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E9A85CA1-A3DC-4242-AC73-2D407BB70341}" srcId="{2EFB202A-8611-4DDC-831D-D12EB67B6CF7}" destId="{65FBEA75-8DF6-446F-B313-E04890C0DAAC}" srcOrd="5" destOrd="0" parTransId="{A49D4A97-205C-4512-9310-4F42BF2737CA}" sibTransId="{18E177E5-8A8E-469E-9510-302BC5B23D24}"/>
    <dgm:cxn modelId="{F9CBC1B5-D803-46C6-B3F6-CA606FD9C47C}" type="presOf" srcId="{356F6FEF-38C8-437A-8562-86A5ED3F5885}" destId="{C830B7C4-5210-41AC-A88B-BECF7607C1E5}" srcOrd="0" destOrd="0" presId="urn:microsoft.com/office/officeart/2005/8/layout/process4"/>
    <dgm:cxn modelId="{392AE56A-6939-469F-BFEC-2DEEC6ABC100}" srcId="{2EFB202A-8611-4DDC-831D-D12EB67B6CF7}" destId="{712EDDD5-F1C9-457B-A81D-F94868058B44}" srcOrd="3" destOrd="0" parTransId="{5E2CC1CB-7E12-4298-9BE5-B8F6683E4161}" sibTransId="{630DB5C2-135D-425B-B7D5-1F5FFE12BF3B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ED6DFD0D-37DC-4BDF-AC66-EF241D87B468}" srcId="{2EFB202A-8611-4DDC-831D-D12EB67B6CF7}" destId="{743C6D56-2BEC-407C-9741-FCFB0A306A97}" srcOrd="1" destOrd="0" parTransId="{DE0F17B1-4D0A-4D57-800D-0A3FE317CA06}" sibTransId="{438AB4B9-6D94-4656-AE3C-6B458BA22D0F}"/>
    <dgm:cxn modelId="{6AE10908-3933-4D5E-A4AC-D27A73D59003}" type="presOf" srcId="{743C6D56-2BEC-407C-9741-FCFB0A306A97}" destId="{B30EE9B4-4A4F-47A9-958F-F91A974FA166}" srcOrd="0" destOrd="0" presId="urn:microsoft.com/office/officeart/2005/8/layout/process4"/>
    <dgm:cxn modelId="{9393DAAE-D0B0-4B70-ACD0-B1ABD754A139}" type="presOf" srcId="{65FBEA75-8DF6-446F-B313-E04890C0DAAC}" destId="{EF18D2C7-DA2B-43EF-9561-FA7C524B4B70}" srcOrd="0" destOrd="0" presId="urn:microsoft.com/office/officeart/2005/8/layout/process4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9F1186E0-A68B-4AF1-9729-C936CDD1FFB9}" type="presOf" srcId="{173F7C01-7CCF-4A48-A837-E156200C5629}" destId="{E4098267-3005-4126-A201-F39BE4F8CFDB}" srcOrd="0" destOrd="0" presId="urn:microsoft.com/office/officeart/2005/8/layout/process4"/>
    <dgm:cxn modelId="{AD8B2C94-6685-4902-87E4-2A3FD33D0EA8}" type="presOf" srcId="{C82A62CE-FC09-46B2-B390-DAF374409C80}" destId="{0B9203C7-E25A-4F92-8A91-6F73303C607B}" srcOrd="0" destOrd="0" presId="urn:microsoft.com/office/officeart/2005/8/layout/process4"/>
    <dgm:cxn modelId="{30EA95F3-7160-4B50-8B61-C85FCE2F7CB1}" type="presParOf" srcId="{812F39FC-2D1E-4DD1-A1A6-C7F9287A4AAB}" destId="{BAA85A9E-A79D-42B4-BE98-809562B48A25}" srcOrd="0" destOrd="0" presId="urn:microsoft.com/office/officeart/2005/8/layout/process4"/>
    <dgm:cxn modelId="{39469A95-FCE7-4BE7-B77B-9602838451F5}" type="presParOf" srcId="{BAA85A9E-A79D-42B4-BE98-809562B48A25}" destId="{229F24F5-3934-4876-9C15-C2A407D8B970}" srcOrd="0" destOrd="0" presId="urn:microsoft.com/office/officeart/2005/8/layout/process4"/>
    <dgm:cxn modelId="{51078BC9-FFBB-44D3-BCE5-9EF4E1080B00}" type="presParOf" srcId="{812F39FC-2D1E-4DD1-A1A6-C7F9287A4AAB}" destId="{D837D392-CB2E-41BE-A257-FDB7EEAE9AAC}" srcOrd="1" destOrd="0" presId="urn:microsoft.com/office/officeart/2005/8/layout/process4"/>
    <dgm:cxn modelId="{6754A7F9-EA8B-4C08-B04D-781E6C276229}" type="presParOf" srcId="{812F39FC-2D1E-4DD1-A1A6-C7F9287A4AAB}" destId="{3DB10499-DBCD-4ECF-91E2-339BE0FFF8C2}" srcOrd="2" destOrd="0" presId="urn:microsoft.com/office/officeart/2005/8/layout/process4"/>
    <dgm:cxn modelId="{B23644A8-9A85-4110-A92E-C3F77B5CA4AF}" type="presParOf" srcId="{3DB10499-DBCD-4ECF-91E2-339BE0FFF8C2}" destId="{0B9203C7-E25A-4F92-8A91-6F73303C607B}" srcOrd="0" destOrd="0" presId="urn:microsoft.com/office/officeart/2005/8/layout/process4"/>
    <dgm:cxn modelId="{44668E1B-45B8-4105-97E9-90BF42E5783D}" type="presParOf" srcId="{812F39FC-2D1E-4DD1-A1A6-C7F9287A4AAB}" destId="{17F628B3-305E-4DEF-9649-B3FDC04EFF13}" srcOrd="3" destOrd="0" presId="urn:microsoft.com/office/officeart/2005/8/layout/process4"/>
    <dgm:cxn modelId="{5FB67D4D-89A6-40C3-B56B-658099817B7D}" type="presParOf" srcId="{812F39FC-2D1E-4DD1-A1A6-C7F9287A4AAB}" destId="{FEC5F458-2CF3-4ECA-82FB-90F97496618B}" srcOrd="4" destOrd="0" presId="urn:microsoft.com/office/officeart/2005/8/layout/process4"/>
    <dgm:cxn modelId="{957317AC-EC37-40E4-B20D-EAE290027D79}" type="presParOf" srcId="{FEC5F458-2CF3-4ECA-82FB-90F97496618B}" destId="{EF18D2C7-DA2B-43EF-9561-FA7C524B4B70}" srcOrd="0" destOrd="0" presId="urn:microsoft.com/office/officeart/2005/8/layout/process4"/>
    <dgm:cxn modelId="{4E8AA1E2-420D-4E44-9ABE-BF250F2D88D1}" type="presParOf" srcId="{812F39FC-2D1E-4DD1-A1A6-C7F9287A4AAB}" destId="{2AB5853F-AA77-4431-82DF-105CEB2E1424}" srcOrd="5" destOrd="0" presId="urn:microsoft.com/office/officeart/2005/8/layout/process4"/>
    <dgm:cxn modelId="{A928F44A-8AB9-415C-A861-A147139520FA}" type="presParOf" srcId="{812F39FC-2D1E-4DD1-A1A6-C7F9287A4AAB}" destId="{EC667030-4855-4843-9717-7DF08446AEB5}" srcOrd="6" destOrd="0" presId="urn:microsoft.com/office/officeart/2005/8/layout/process4"/>
    <dgm:cxn modelId="{9F4327AB-14A7-41BF-8F8D-829796638CFB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7" destOrd="0" presId="urn:microsoft.com/office/officeart/2005/8/layout/process4"/>
    <dgm:cxn modelId="{8AA3D574-35B2-4F26-9753-43647056D5BB}" type="presParOf" srcId="{812F39FC-2D1E-4DD1-A1A6-C7F9287A4AAB}" destId="{C4866045-B43B-429F-851C-E58098BA6DB8}" srcOrd="8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6C5E0CFD-C5BA-4EA0-AA14-D1621D5FFAD3}" type="presParOf" srcId="{812F39FC-2D1E-4DD1-A1A6-C7F9287A4AAB}" destId="{1252B0DC-BA6E-4642-B7E2-2BDD2E11202C}" srcOrd="9" destOrd="0" presId="urn:microsoft.com/office/officeart/2005/8/layout/process4"/>
    <dgm:cxn modelId="{CE3336F7-B3D6-47C5-BF6C-DADB44B03210}" type="presParOf" srcId="{812F39FC-2D1E-4DD1-A1A6-C7F9287A4AAB}" destId="{1E55AF83-3988-4627-B016-797ED9AB69B0}" srcOrd="10" destOrd="0" presId="urn:microsoft.com/office/officeart/2005/8/layout/process4"/>
    <dgm:cxn modelId="{458C7F49-C07E-4546-B756-6C32AA4FA14F}" type="presParOf" srcId="{1E55AF83-3988-4627-B016-797ED9AB69B0}" destId="{E4098267-3005-4126-A201-F39BE4F8CFDB}" srcOrd="0" destOrd="0" presId="urn:microsoft.com/office/officeart/2005/8/layout/process4"/>
    <dgm:cxn modelId="{4D26D40B-5943-481B-AA8A-1F638BD9C08C}" type="presParOf" srcId="{812F39FC-2D1E-4DD1-A1A6-C7F9287A4AAB}" destId="{C6731CCE-4225-4E5F-A5F5-0FA3D627D45A}" srcOrd="11" destOrd="0" presId="urn:microsoft.com/office/officeart/2005/8/layout/process4"/>
    <dgm:cxn modelId="{625BF444-1428-4975-AE3A-B6BC5E3BFC89}" type="presParOf" srcId="{812F39FC-2D1E-4DD1-A1A6-C7F9287A4AAB}" destId="{35183CFD-9770-4E3F-9B51-3C08A68A26C5}" srcOrd="12" destOrd="0" presId="urn:microsoft.com/office/officeart/2005/8/layout/process4"/>
    <dgm:cxn modelId="{76A84BAA-AE3E-47DD-A342-3C27FC56DC4F}" type="presParOf" srcId="{35183CFD-9770-4E3F-9B51-3C08A68A26C5}" destId="{B30EE9B4-4A4F-47A9-958F-F91A974FA166}" srcOrd="0" destOrd="0" presId="urn:microsoft.com/office/officeart/2005/8/layout/process4"/>
    <dgm:cxn modelId="{F78D174D-E461-4213-AEEB-72932703ABFC}" type="presParOf" srcId="{812F39FC-2D1E-4DD1-A1A6-C7F9287A4AAB}" destId="{FE4F3FD3-FEDA-44E5-9944-1FF6BBD0F9E2}" srcOrd="13" destOrd="0" presId="urn:microsoft.com/office/officeart/2005/8/layout/process4"/>
    <dgm:cxn modelId="{D11F7181-D05C-4ACC-A34B-6E9511FBE167}" type="presParOf" srcId="{812F39FC-2D1E-4DD1-A1A6-C7F9287A4AAB}" destId="{1C274FFF-1754-4900-887F-DFF5156E0B8D}" srcOrd="14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F24F5-3934-4876-9C15-C2A407D8B970}">
      <dsp:nvSpPr>
        <dsp:cNvPr id="0" name=""/>
        <dsp:cNvSpPr/>
      </dsp:nvSpPr>
      <dsp:spPr>
        <a:xfrm>
          <a:off x="0" y="5311680"/>
          <a:ext cx="2758544" cy="49803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產出</a:t>
          </a:r>
          <a:endParaRPr lang="zh-TW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0" y="5311680"/>
        <a:ext cx="2758544" cy="498035"/>
      </dsp:txXfrm>
    </dsp:sp>
    <dsp:sp modelId="{0B9203C7-E25A-4F92-8A91-6F73303C607B}">
      <dsp:nvSpPr>
        <dsp:cNvPr id="0" name=""/>
        <dsp:cNvSpPr/>
      </dsp:nvSpPr>
      <dsp:spPr>
        <a:xfrm rot="10800000">
          <a:off x="0" y="4553172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影響力</a:t>
          </a:r>
          <a:endParaRPr lang="zh-TW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4553172"/>
        <a:ext cx="2758544" cy="497710"/>
      </dsp:txXfrm>
    </dsp:sp>
    <dsp:sp modelId="{EF18D2C7-DA2B-43EF-9561-FA7C524B4B70}">
      <dsp:nvSpPr>
        <dsp:cNvPr id="0" name=""/>
        <dsp:cNvSpPr/>
      </dsp:nvSpPr>
      <dsp:spPr>
        <a:xfrm rot="10800000">
          <a:off x="0" y="3794663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學生</a:t>
          </a:r>
          <a:r>
            <a:rPr lang="en-US" altLang="zh-TW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:</a:t>
          </a: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實踐力</a:t>
          </a:r>
          <a:endParaRPr lang="zh-TW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3794663"/>
        <a:ext cx="2758544" cy="497710"/>
      </dsp:txXfrm>
    </dsp:sp>
    <dsp:sp modelId="{C830B7C4-5210-41AC-A88B-BECF7607C1E5}">
      <dsp:nvSpPr>
        <dsp:cNvPr id="0" name=""/>
        <dsp:cNvSpPr/>
      </dsp:nvSpPr>
      <dsp:spPr>
        <a:xfrm rot="10800000">
          <a:off x="0" y="3036154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學生</a:t>
          </a:r>
          <a:r>
            <a:rPr lang="en-US" altLang="zh-TW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:</a:t>
          </a: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發生學習</a:t>
          </a:r>
          <a:endParaRPr lang="zh-TW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3036154"/>
        <a:ext cx="2758544" cy="497710"/>
      </dsp:txXfrm>
    </dsp:sp>
    <dsp:sp modelId="{D5473CBC-EEC3-408A-B4A6-07882F253A8B}">
      <dsp:nvSpPr>
        <dsp:cNvPr id="0" name=""/>
        <dsp:cNvSpPr/>
      </dsp:nvSpPr>
      <dsp:spPr>
        <a:xfrm rot="10800000">
          <a:off x="0" y="2277646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教學活動</a:t>
          </a:r>
          <a:endParaRPr lang="zh-TW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2277646"/>
        <a:ext cx="2758544" cy="497710"/>
      </dsp:txXfrm>
    </dsp:sp>
    <dsp:sp modelId="{E4098267-3005-4126-A201-F39BE4F8CFDB}">
      <dsp:nvSpPr>
        <dsp:cNvPr id="0" name=""/>
        <dsp:cNvSpPr/>
      </dsp:nvSpPr>
      <dsp:spPr>
        <a:xfrm rot="10800000">
          <a:off x="0" y="1519137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課程、教材手冊</a:t>
          </a:r>
          <a:endParaRPr lang="zh-TW" altLang="en-US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1519137"/>
        <a:ext cx="2758544" cy="497710"/>
      </dsp:txXfrm>
    </dsp:sp>
    <dsp:sp modelId="{B30EE9B4-4A4F-47A9-958F-F91A974FA166}">
      <dsp:nvSpPr>
        <dsp:cNvPr id="0" name=""/>
        <dsp:cNvSpPr/>
      </dsp:nvSpPr>
      <dsp:spPr>
        <a:xfrm rot="10800000">
          <a:off x="0" y="760629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教師社群</a:t>
          </a:r>
          <a:endParaRPr lang="zh-TW" altLang="en-US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760629"/>
        <a:ext cx="2758544" cy="497710"/>
      </dsp:txXfrm>
    </dsp:sp>
    <dsp:sp modelId="{32FA43B7-34B4-4881-9A79-E3EDEC9D4CBF}">
      <dsp:nvSpPr>
        <dsp:cNvPr id="0" name=""/>
        <dsp:cNvSpPr/>
      </dsp:nvSpPr>
      <dsp:spPr>
        <a:xfrm rot="10800000">
          <a:off x="0" y="2120"/>
          <a:ext cx="2758544" cy="765979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行政領導團隊</a:t>
          </a:r>
          <a:endParaRPr lang="zh-TW" sz="14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0" y="2120"/>
        <a:ext cx="2758544" cy="497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61C5132-FFA3-4B02-9F09-22FCF40EFA74}" type="datetimeFigureOut">
              <a:rPr lang="en-US" altLang="zh-TW" smtClean="0"/>
              <a:t>11/5/2014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B3C20D7-F8F1-4196-9585-26F31AFC85C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B6E42C9-243F-4DC5-AFF6-9D56B5FA9D63}" type="datetimeFigureOut">
              <a:t>2014/11/5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8DAEC444-603B-4F09-9A06-5917518DD90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 latinLnBrk="0">
              <a:defRPr lang="zh-TW" sz="5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 latinLnBrk="0">
              <a:defRPr lang="zh-TW" sz="52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 latinLnBrk="0">
              <a:defRPr lang="zh-TW" sz="34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 latinLnBrk="0">
              <a:defRPr lang="zh-TW" sz="34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t>2014/11/5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1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0FE2824-C2A0-4931-BB32-60B24BDBB3CC}" type="datetimeFigureOut">
              <a:rPr lang="en-US" altLang="zh-TW" smtClean="0"/>
              <a:pPr/>
              <a:t>11/5/2014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bg1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1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13333A4-2EF1-4B79-B68C-AB20E66B482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11624" y="3429000"/>
            <a:ext cx="6170750" cy="2263258"/>
          </a:xfrm>
        </p:spPr>
        <p:txBody>
          <a:bodyPr/>
          <a:lstStyle/>
          <a:p>
            <a:r>
              <a:rPr lang="en-US" altLang="zh-TW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BRT</a:t>
            </a:r>
            <a:r>
              <a:rPr lang="zh-TW" altLang="en-US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</a:t>
            </a:r>
            <a:r>
              <a:rPr lang="en-US" altLang="zh-TW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 smtClean="0">
                <a:solidFill>
                  <a:schemeClr val="tx1"/>
                </a:solidFill>
              </a:rPr>
              <a:t>特色</a:t>
            </a:r>
            <a:r>
              <a:rPr lang="zh-TW" altLang="en-US" sz="5400" dirty="0">
                <a:solidFill>
                  <a:schemeClr val="tx1"/>
                </a:solidFill>
              </a:rPr>
              <a:t>課程</a:t>
            </a:r>
            <a:r>
              <a:rPr lang="zh-TW" altLang="en-US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endParaRPr lang="zh-TW" sz="5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434016" y="5086400"/>
            <a:ext cx="2896715" cy="17716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林國楨 教授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9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25672"/>
              </p:ext>
            </p:extLst>
          </p:nvPr>
        </p:nvGraphicFramePr>
        <p:xfrm>
          <a:off x="1127448" y="3789040"/>
          <a:ext cx="10153128" cy="15841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158417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Q&amp;A: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目前我們提出的五門課程仍需要先規劃好，呈現完整的課程內容。我們是否要配合</a:t>
                      </a: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國教來配合新課程所涵蓋的能力素養？讓這些指標寫入課程大綱。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6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61" y="0"/>
            <a:ext cx="7913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336" y="43154"/>
            <a:ext cx="10515600" cy="1145224"/>
          </a:xfrm>
        </p:spPr>
        <p:txBody>
          <a:bodyPr/>
          <a:lstStyle/>
          <a:p>
            <a:r>
              <a:rPr lang="en-US" altLang="zh-TW" dirty="0" smtClean="0"/>
              <a:t>BRT</a:t>
            </a:r>
            <a:r>
              <a:rPr lang="zh-TW" altLang="en-US" dirty="0" smtClean="0"/>
              <a:t>課程推動步驟圖</a:t>
            </a:r>
            <a:endParaRPr lang="zh-TW" dirty="0"/>
          </a:p>
        </p:txBody>
      </p:sp>
      <p:graphicFrame>
        <p:nvGraphicFramePr>
          <p:cNvPr id="6" name="內容版面配置區 5" descr="區段流程圖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2543863"/>
              </p:ext>
            </p:extLst>
          </p:nvPr>
        </p:nvGraphicFramePr>
        <p:xfrm>
          <a:off x="8328248" y="382522"/>
          <a:ext cx="2758544" cy="581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151784" y="365126"/>
            <a:ext cx="4104456" cy="5872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 smtClean="0"/>
              <a:t>學習時數、制定辦法要點、核銷、師資培訓、行政人員增能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共同時間、空間、目標、資源、經費、人力、專家諮詢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簡易的教案、課程大綱、補充資料、課程元素、發展流程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教學活動規劃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評量、評估學生的學習成效、前後側、師資內外聘、行政支持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學生延伸活動中學生親自去實踐的學習過程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不只有學生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的質性</a:t>
            </a:r>
            <a:r>
              <a:rPr lang="zh-TW" altLang="en-US" dirty="0"/>
              <a:t>或</a:t>
            </a:r>
            <a:r>
              <a:rPr lang="zh-TW" altLang="en-US" dirty="0" smtClean="0"/>
              <a:t>量化的產值或產出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89969"/>
              </p:ext>
            </p:extLst>
          </p:nvPr>
        </p:nvGraphicFramePr>
        <p:xfrm>
          <a:off x="1199456" y="3356992"/>
          <a:ext cx="10153128" cy="25922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25922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3200" kern="100" dirty="0" smtClean="0">
                          <a:effectLst/>
                        </a:rPr>
                        <a:t>師資</a:t>
                      </a:r>
                      <a:r>
                        <a:rPr lang="zh-TW" sz="3200" kern="100" dirty="0">
                          <a:effectLst/>
                        </a:rPr>
                        <a:t>確定、認證方式先討論出來</a:t>
                      </a:r>
                      <a:r>
                        <a:rPr lang="zh-TW" sz="3200" kern="100" dirty="0" smtClean="0">
                          <a:effectLst/>
                        </a:rPr>
                        <a:t>。</a:t>
                      </a:r>
                      <a:endParaRPr lang="en-US" altLang="zh-TW" sz="3200" kern="1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zh-TW" altLang="en-US" sz="3200" kern="100" dirty="0" smtClean="0">
                          <a:effectLst/>
                        </a:rPr>
                        <a:t>參與</a:t>
                      </a:r>
                      <a:r>
                        <a:rPr lang="en-US" altLang="zh-TW" sz="3200" kern="100" dirty="0" smtClean="0">
                          <a:effectLst/>
                        </a:rPr>
                        <a:t>BRT</a:t>
                      </a:r>
                      <a:r>
                        <a:rPr lang="zh-TW" altLang="en-US" sz="3200" kern="100" dirty="0" smtClean="0">
                          <a:effectLst/>
                        </a:rPr>
                        <a:t>社群為當然師資。</a:t>
                      </a:r>
                      <a:endParaRPr lang="en-US" altLang="zh-TW" sz="3200" kern="1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zh-TW" altLang="en-US" sz="32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認證方式如下表。</a:t>
                      </a:r>
                      <a:endParaRPr lang="zh-TW" sz="32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3200" kern="100" dirty="0" smtClean="0">
                          <a:effectLst/>
                        </a:rPr>
                        <a:t>學校</a:t>
                      </a:r>
                      <a:r>
                        <a:rPr lang="zh-TW" sz="3200" kern="100" dirty="0">
                          <a:effectLst/>
                        </a:rPr>
                        <a:t>本位課程發展，從</a:t>
                      </a:r>
                      <a:r>
                        <a:rPr lang="en-US" sz="3200" kern="100" dirty="0">
                          <a:effectLst/>
                        </a:rPr>
                        <a:t>BRT</a:t>
                      </a:r>
                      <a:r>
                        <a:rPr lang="zh-TW" sz="3200" kern="100" dirty="0">
                          <a:effectLst/>
                        </a:rPr>
                        <a:t>的核心社群開始</a:t>
                      </a:r>
                      <a:r>
                        <a:rPr lang="zh-TW" sz="3200" kern="100" dirty="0" smtClean="0">
                          <a:effectLst/>
                        </a:rPr>
                        <a:t>。</a:t>
                      </a:r>
                      <a:endParaRPr lang="en-US" altLang="zh-TW" sz="3200" kern="1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zh-TW" altLang="en-US" sz="32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這是大家一起研發的中港財產，為</a:t>
                      </a:r>
                      <a:r>
                        <a:rPr lang="en-US" altLang="zh-TW" sz="32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32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學年準備。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7782684"/>
              </p:ext>
            </p:extLst>
          </p:nvPr>
        </p:nvGraphicFramePr>
        <p:xfrm>
          <a:off x="695400" y="764704"/>
          <a:ext cx="11055350" cy="57292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51912"/>
                <a:gridCol w="2096088"/>
                <a:gridCol w="2630656"/>
                <a:gridCol w="3165624"/>
                <a:gridCol w="2211070"/>
              </a:tblGrid>
              <a:tr h="326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招募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參與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達成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通過測驗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8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流程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有興趣的教師以向</a:t>
                      </a:r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BRT</a:t>
                      </a: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特色課程社群提出加入申請。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教師須具備</a:t>
                      </a:r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BRT</a:t>
                      </a: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特色課程的知能。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教師必須通過</a:t>
                      </a:r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BRT</a:t>
                      </a: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特色課程的認證條件。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教師可以進行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BRT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特色課程的開課與授課。</a:t>
                      </a:r>
                    </a:p>
                  </a:txBody>
                  <a:tcPr marL="68580" marR="68580" marT="0" marB="0"/>
                </a:tc>
              </a:tr>
              <a:tr h="316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說明</a:t>
                      </a:r>
                      <a:endParaRPr lang="zh-TW" sz="2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以書面提出申請。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2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選擇輔導委員給予協助。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研習活動每學期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至少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社群討論每學期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至少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觀課需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達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含活動參與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能提出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週、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週、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週</a:t>
                      </a: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課程大綱。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通過</a:t>
                      </a: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口試，如</a:t>
                      </a:r>
                      <a:r>
                        <a:rPr lang="en-US" altLang="zh-TW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BRT</a:t>
                      </a: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特色課程的相關內涵。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7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77897"/>
              </p:ext>
            </p:extLst>
          </p:nvPr>
        </p:nvGraphicFramePr>
        <p:xfrm>
          <a:off x="1271464" y="836712"/>
          <a:ext cx="10153128" cy="53644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39014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協同教學：老師跑或學生跑班，皆可以。</a:t>
                      </a:r>
                      <a:endParaRPr lang="en-US" altLang="zh-TW" sz="32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排課時間或上課的方式，為技術性的操作。如，只有兩節課的時間要用來做校外參觀，那時間相當趕。所以，可以改成，讓學生有空白課程，將這些時數累積起來，再利用別的時間來配合。</a:t>
                      </a:r>
                      <a:endParaRPr lang="en-US" altLang="zh-TW" sz="32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→成功高中的經驗，畢業的時候，要有小時的時數，還有學時的時數，然後如何轉換成學分。例如，營隊、服務學習，然後，畢業條件裡面也有計算到這些學分。</a:t>
                      </a:r>
                      <a:endParaRPr lang="en-US" altLang="zh-TW" sz="32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→國文補教教學變成一個學分</a:t>
                      </a: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改成國文精進學分</a:t>
                      </a: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。打破時間空間的觀念，達到選修的課程安排。</a:t>
                      </a:r>
                      <a:endParaRPr lang="en-US" altLang="zh-TW" sz="32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→單位用學時，或小時，然後不一定使用周間的時間。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09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54170"/>
              </p:ext>
            </p:extLst>
          </p:nvPr>
        </p:nvGraphicFramePr>
        <p:xfrm>
          <a:off x="1199456" y="3789040"/>
          <a:ext cx="10153128" cy="15121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15121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課程安排的方式，及授課的時間及寒暑假的時數配合，這可以留待課程確認之後，再來進行技術性的安排。</a:t>
                      </a:r>
                      <a:endParaRPr lang="en-US" altLang="zh-TW" sz="32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五門課程仍需要先規劃好，呈現完整的課程內容。。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45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48269"/>
              </p:ext>
            </p:extLst>
          </p:nvPr>
        </p:nvGraphicFramePr>
        <p:xfrm>
          <a:off x="1199456" y="3789040"/>
          <a:ext cx="10153128" cy="15121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15121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Q&amp;A: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學生選修之後，課程拆成好幾個部位，但是，此學期要完成這些片段，皆需要提供作業或成果，那這樣到學期末，學生是否會有太大的負擔？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7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38286"/>
              </p:ext>
            </p:extLst>
          </p:nvPr>
        </p:nvGraphicFramePr>
        <p:xfrm>
          <a:off x="1199456" y="3573016"/>
          <a:ext cx="10153128" cy="1950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15121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Q&amp;A: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學生出去體驗課程，是體驗為主，還是需要教學活動，進行產出作業？舉例，愛與無線，老師一次帶五組出去，然後這五組在各處進行測量，那老師會分身乏術？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34608"/>
              </p:ext>
            </p:extLst>
          </p:nvPr>
        </p:nvGraphicFramePr>
        <p:xfrm>
          <a:off x="1199456" y="4221088"/>
          <a:ext cx="10153128" cy="5760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57606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Q&amp;A: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如果要帶出去的課程，能否一次出去就完成呢？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02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13707"/>
              </p:ext>
            </p:extLst>
          </p:nvPr>
        </p:nvGraphicFramePr>
        <p:xfrm>
          <a:off x="1127448" y="3789040"/>
          <a:ext cx="10153128" cy="15841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153128"/>
              </a:tblGrid>
              <a:tr h="158417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Q&amp;A: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一個學分一份報告，那這樣選修四</a:t>
                      </a:r>
                      <a:r>
                        <a:rPr lang="en-US" altLang="zh-TW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十二個學分，學生是不是都在製作報告？檢核學生成果的產出，我們還可以用什麼方式呈現？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77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城市素描簡報 (寬螢幕)</Template>
  <TotalTime>0</TotalTime>
  <Words>699</Words>
  <Application>Microsoft Office PowerPoint</Application>
  <PresentationFormat>寬螢幕</PresentationFormat>
  <Paragraphs>55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Century Schoolbook</vt:lpstr>
      <vt:lpstr>Microsoft JhengHei UI</vt:lpstr>
      <vt:lpstr>微軟正黑體</vt:lpstr>
      <vt:lpstr>新細明體</vt:lpstr>
      <vt:lpstr>Arial</vt:lpstr>
      <vt:lpstr>Calibri</vt:lpstr>
      <vt:lpstr>Times New Roman</vt:lpstr>
      <vt:lpstr>Wingdings</vt:lpstr>
      <vt:lpstr>CITY SKETCH 16X9</vt:lpstr>
      <vt:lpstr>BRT社群 特色課程研習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BRT課程推動步驟圖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2014-11-05T14:31:31Z</dcterms:created>
  <dcterms:modified xsi:type="dcterms:W3CDTF">2014-11-05T15:23:33Z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