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A53605-C100-4A07-8CE5-41E4199E9A65}" type="datetimeFigureOut">
              <a:rPr lang="zh-TW" altLang="en-US" smtClean="0"/>
              <a:t>2015/10/2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AA3C4B8-19E3-4F61-93AD-7A9B8961BE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udelaw.pixnet.net/blog/post/31204287-%5B%E6%95%99%E6%94%9D%E5%BD%B125%5D-%E4%BB%80%E9%BA%BC%E6%98%AF%E7%9B%B8%E6%A9%9F%E7%99%BD%E5%B9%B3%E8%A1%A1%3F-%E5%B8%B6%E4%BD%A0%E8%AA%8D%E8%AD%98%E8%89%B2%E6%BA%AB" TargetMode="External"/><Relationship Id="rId2" Type="http://schemas.openxmlformats.org/officeDocument/2006/relationships/hyperlink" Target="http://t17.techbang.com/topics/7121-getting-started-required-course-learn-to-balance-your-photos-more-beautiful?mode=print&amp;page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photoschool.pixnet.net/blog/post/22849901-%E6%AD%A3%E7%A2%BA%E4%BD%BF%E7%94%A8%E7%99%BD%E5%B9%B3%E8%A1%A1%EF%BC%8C%E9%82%84%E5%8E%9F%E7%95%B6%E4%B8%8B%E8%89%B2%E5%BD%A9%E6%83%85%E5%A2%8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jewon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104.10.02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白平衡教學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25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色溫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user\Desktop\ecc7bc18834132be3d23603d9db631f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31972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26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user\Desktop\1348731380-252593694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40269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8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050904" cy="4525963"/>
          </a:xfrm>
        </p:spPr>
        <p:txBody>
          <a:bodyPr/>
          <a:lstStyle/>
          <a:p>
            <a:r>
              <a:rPr lang="zh-TW" altLang="en-US" dirty="0" smtClean="0">
                <a:hlinkClick r:id="rId2"/>
              </a:rPr>
              <a:t>新手入門的必修學分：學會白平衡讓照片更</a:t>
            </a:r>
            <a:r>
              <a:rPr lang="zh-TW" altLang="en-US" dirty="0" smtClean="0">
                <a:hlinkClick r:id="rId2"/>
              </a:rPr>
              <a:t>漂亮</a:t>
            </a:r>
            <a:endParaRPr lang="en-US" altLang="zh-TW" dirty="0" smtClean="0"/>
          </a:p>
          <a:p>
            <a:r>
              <a:rPr lang="zh-TW" altLang="en-US" dirty="0">
                <a:hlinkClick r:id="rId3"/>
              </a:rPr>
              <a:t>賀禎禎的攝影</a:t>
            </a:r>
            <a:r>
              <a:rPr lang="zh-TW" altLang="en-US" dirty="0" smtClean="0">
                <a:hlinkClick r:id="rId3"/>
              </a:rPr>
              <a:t>教室：什麼是相機白平衡？帶你認識色溫與白平衡</a:t>
            </a:r>
            <a:endParaRPr lang="en-US" altLang="zh-TW" dirty="0" smtClean="0"/>
          </a:p>
          <a:p>
            <a:r>
              <a:rPr lang="zh-TW" altLang="en-US" dirty="0">
                <a:hlinkClick r:id="rId4"/>
              </a:rPr>
              <a:t>正確使用白</a:t>
            </a:r>
            <a:r>
              <a:rPr lang="zh-TW" altLang="en-US" dirty="0" smtClean="0">
                <a:hlinkClick r:id="rId4"/>
              </a:rPr>
              <a:t>平衡，還原當下色彩情境</a:t>
            </a:r>
            <a:endParaRPr lang="zh-TW" altLang="en-US" dirty="0"/>
          </a:p>
        </p:txBody>
      </p:sp>
      <p:pic>
        <p:nvPicPr>
          <p:cNvPr id="4" name="Picture 2" descr="C:\Users\user\Desktop\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48680"/>
            <a:ext cx="2952328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9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大學之路</a:t>
            </a:r>
            <a:r>
              <a:rPr lang="en-US" altLang="zh-TW" dirty="0" smtClean="0"/>
              <a:t>-1</a:t>
            </a:r>
          </a:p>
          <a:p>
            <a:r>
              <a:rPr lang="zh-TW" altLang="en-US" dirty="0" smtClean="0"/>
              <a:t>舊地重遊</a:t>
            </a:r>
            <a:r>
              <a:rPr lang="en-US" altLang="zh-TW" smtClean="0"/>
              <a:t>-2</a:t>
            </a:r>
            <a:endParaRPr lang="en-US" altLang="zh-TW" dirty="0" smtClean="0"/>
          </a:p>
          <a:p>
            <a:r>
              <a:rPr lang="zh-TW" altLang="en-US" dirty="0"/>
              <a:t>繳交</a:t>
            </a:r>
            <a:r>
              <a:rPr lang="zh-TW" altLang="en-US" dirty="0" smtClean="0"/>
              <a:t>期限：</a:t>
            </a:r>
            <a:r>
              <a:rPr lang="en-US" altLang="zh-TW" dirty="0" smtClean="0"/>
              <a:t>104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7</a:t>
            </a:r>
            <a:r>
              <a:rPr lang="zh-TW" altLang="en-US" dirty="0" smtClean="0"/>
              <a:t>日（三）</a:t>
            </a:r>
            <a:endParaRPr lang="en-US" altLang="zh-TW" dirty="0" smtClean="0"/>
          </a:p>
          <a:p>
            <a:r>
              <a:rPr lang="zh-TW" altLang="en-US" dirty="0" smtClean="0"/>
              <a:t>繳交信箱：</a:t>
            </a:r>
            <a:r>
              <a:rPr lang="en-US" altLang="zh-TW" dirty="0" smtClean="0">
                <a:hlinkClick r:id="rId2"/>
              </a:rPr>
              <a:t>ojewon@gmail.com</a:t>
            </a:r>
            <a:endParaRPr lang="en-US" altLang="zh-TW" dirty="0" smtClean="0"/>
          </a:p>
          <a:p>
            <a:r>
              <a:rPr lang="zh-TW" altLang="en-US" dirty="0" smtClean="0"/>
              <a:t>檔名格式：</a:t>
            </a:r>
            <a:r>
              <a:rPr lang="en-US" altLang="zh-TW" dirty="0" smtClean="0"/>
              <a:t>60300-1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60300-2</a:t>
            </a:r>
          </a:p>
          <a:p>
            <a:r>
              <a:rPr lang="zh-TW" altLang="en-US" dirty="0" smtClean="0"/>
              <a:t>描述方式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solidFill>
                  <a:srgbClr val="FF0000"/>
                </a:solidFill>
              </a:rPr>
              <a:t>光圈、快門、</a:t>
            </a:r>
            <a:r>
              <a:rPr lang="en-US" altLang="zh-TW" dirty="0" smtClean="0">
                <a:solidFill>
                  <a:srgbClr val="FF0000"/>
                </a:solidFill>
              </a:rPr>
              <a:t>ISO</a:t>
            </a:r>
            <a:r>
              <a:rPr lang="zh-TW" altLang="en-US" dirty="0" smtClean="0">
                <a:solidFill>
                  <a:srgbClr val="FF0000"/>
                </a:solidFill>
              </a:rPr>
              <a:t>、白平衡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95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</TotalTime>
  <Words>91</Words>
  <Application>Microsoft Office PowerPoint</Application>
  <PresentationFormat>如螢幕大小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公正</vt:lpstr>
      <vt:lpstr>白平衡教學</vt:lpstr>
      <vt:lpstr>色溫</vt:lpstr>
      <vt:lpstr>PowerPoint 簡報</vt:lpstr>
      <vt:lpstr>PowerPoint 簡報</vt:lpstr>
      <vt:lpstr>作業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白平衡教學</dc:title>
  <dc:creator>user</dc:creator>
  <cp:lastModifiedBy>user</cp:lastModifiedBy>
  <cp:revision>8</cp:revision>
  <dcterms:created xsi:type="dcterms:W3CDTF">2015-10-02T06:32:23Z</dcterms:created>
  <dcterms:modified xsi:type="dcterms:W3CDTF">2015-10-02T06:50:57Z</dcterms:modified>
</cp:coreProperties>
</file>