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FC9A-66A8-45EE-AB98-535C2B9CD640}" type="datetimeFigureOut">
              <a:rPr lang="zh-TW" altLang="en-US" smtClean="0"/>
              <a:t>2015/10/23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8ADA-865F-4429-9F35-7DB706F73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79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FC9A-66A8-45EE-AB98-535C2B9CD640}" type="datetimeFigureOut">
              <a:rPr lang="zh-TW" altLang="en-US" smtClean="0"/>
              <a:t>2015/10/23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8ADA-865F-4429-9F35-7DB706F73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29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FC9A-66A8-45EE-AB98-535C2B9CD640}" type="datetimeFigureOut">
              <a:rPr lang="zh-TW" altLang="en-US" smtClean="0"/>
              <a:t>2015/10/23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8ADA-865F-4429-9F35-7DB706F73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46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FC9A-66A8-45EE-AB98-535C2B9CD640}" type="datetimeFigureOut">
              <a:rPr lang="zh-TW" altLang="en-US" smtClean="0"/>
              <a:t>2015/10/23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8ADA-865F-4429-9F35-7DB706F73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08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FC9A-66A8-45EE-AB98-535C2B9CD640}" type="datetimeFigureOut">
              <a:rPr lang="zh-TW" altLang="en-US" smtClean="0"/>
              <a:t>2015/10/23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8ADA-865F-4429-9F35-7DB706F73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33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FC9A-66A8-45EE-AB98-535C2B9CD640}" type="datetimeFigureOut">
              <a:rPr lang="zh-TW" altLang="en-US" smtClean="0"/>
              <a:t>2015/10/23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8ADA-865F-4429-9F35-7DB706F73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01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FC9A-66A8-45EE-AB98-535C2B9CD640}" type="datetimeFigureOut">
              <a:rPr lang="zh-TW" altLang="en-US" smtClean="0"/>
              <a:t>2015/10/23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8ADA-865F-4429-9F35-7DB706F73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288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FC9A-66A8-45EE-AB98-535C2B9CD640}" type="datetimeFigureOut">
              <a:rPr lang="zh-TW" altLang="en-US" smtClean="0"/>
              <a:t>2015/10/23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8ADA-865F-4429-9F35-7DB706F73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65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FC9A-66A8-45EE-AB98-535C2B9CD640}" type="datetimeFigureOut">
              <a:rPr lang="zh-TW" altLang="en-US" smtClean="0"/>
              <a:t>2015/10/23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8ADA-865F-4429-9F35-7DB706F73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28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FC9A-66A8-45EE-AB98-535C2B9CD640}" type="datetimeFigureOut">
              <a:rPr lang="zh-TW" altLang="en-US" smtClean="0"/>
              <a:t>2015/10/23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8ADA-865F-4429-9F35-7DB706F73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68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FC9A-66A8-45EE-AB98-535C2B9CD640}" type="datetimeFigureOut">
              <a:rPr lang="zh-TW" altLang="en-US" smtClean="0"/>
              <a:t>2015/10/23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8ADA-865F-4429-9F35-7DB706F73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33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FC9A-66A8-45EE-AB98-535C2B9CD640}" type="datetimeFigureOut">
              <a:rPr lang="zh-TW" altLang="en-US" smtClean="0"/>
              <a:t>2015/10/23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8ADA-865F-4429-9F35-7DB706F73D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82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伏爾泰：「何謂美？詢之雄蛤蟆，必答曰</a:t>
            </a:r>
            <a:r>
              <a:rPr lang="en-US" altLang="zh-TW" dirty="0"/>
              <a:t>『</a:t>
            </a:r>
            <a:r>
              <a:rPr lang="zh-TW" altLang="en-US" dirty="0"/>
              <a:t>雌蛤蟆是也</a:t>
            </a:r>
            <a:r>
              <a:rPr lang="en-US" altLang="zh-TW" dirty="0"/>
              <a:t>』</a:t>
            </a:r>
            <a:r>
              <a:rPr lang="zh-TW" altLang="en-US" dirty="0"/>
              <a:t>。」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57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青春痘對於治療的反應是緩慢的，最初一個月可 能還沒有顯著的進步，輕度的青春痘會在數週內 改善，中度的青春痘須要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個月的時間，嚴重 的青春痘則須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個月的治療時間，所以必須定 期複診。在治療期間須耐心的依醫師指示用藥。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不可掉以輕心，順其自然，以致造成滿臉疤痕。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青春痘經由適當的治療，可將後遺症減輕到最 低，愈早治療效果愈好</a:t>
            </a:r>
          </a:p>
        </p:txBody>
      </p:sp>
    </p:spTree>
    <p:extLst>
      <p:ext uri="{BB962C8B-B14F-4D97-AF65-F5344CB8AC3E}">
        <p14:creationId xmlns:p14="http://schemas.microsoft.com/office/powerpoint/2010/main" val="208453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/>
              <a:t>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如何使用肥皂？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每天以中性肥皂及溫水洗臉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次，在治療中並不 須要買特別的藥皂洗臉。此外應減少皮膚刺激，不要 用磨砂膏之粗質洗劑來洗患部，或過度按摩皮膚， 以避免惡化。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青春痘可以擠嗎？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有一些黑頭粉刺及化膿性青春痘可以經由訓練過的醫 護人員在消毒完全下清理。在家中則最好不要擠青春 痘；因為手指本身帶有眼睛看不見的細菌容易引起感 染，而且嚴重的感染會造成疔、瘡、甚至蜂窩組織 炎，並使皮膚痊癒後，留下大大小小的瘢痕。</a:t>
            </a:r>
          </a:p>
        </p:txBody>
      </p:sp>
    </p:spTree>
    <p:extLst>
      <p:ext uri="{BB962C8B-B14F-4D97-AF65-F5344CB8AC3E}">
        <p14:creationId xmlns:p14="http://schemas.microsoft.com/office/powerpoint/2010/main" val="361867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/>
              <a:t>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必須使用化妝品時請注意下原則：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在病灶處擦上外用藥，和要抹上化妝品的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時間最好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分鐘。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因為已接受足夠的治療，所以沒有必要再買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含藥性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的化妝品，因它不會提供額外的療效。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最好是淡妝，而且不要使用油性的化妝品與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品。下班後儘早卸妝。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如果青春痘長期不癒，應停止所有的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化妝品，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因為它們很容易堵塞毛細孔而引起更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的青春痘。</a:t>
            </a:r>
          </a:p>
        </p:txBody>
      </p:sp>
    </p:spTree>
    <p:extLst>
      <p:ext uri="{BB962C8B-B14F-4D97-AF65-F5344CB8AC3E}">
        <p14:creationId xmlns:p14="http://schemas.microsoft.com/office/powerpoint/2010/main" val="141665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內分泌系統的影響：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女性患者若有生理期不規則的情形，須告知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，或請婦產科醫師診察。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有些患者若有嚴重的青春痘合併身體毛髮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生長過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盛，可能有內分泌系統的問題，須告知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醫師。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不正常的睡眠習慣、熬夜、過大的考試壓力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或工作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壓力均會影響內分泌系統，而使青春痘惡化。</a:t>
            </a:r>
          </a:p>
        </p:txBody>
      </p:sp>
    </p:spTree>
    <p:extLst>
      <p:ext uri="{BB962C8B-B14F-4D97-AF65-F5344CB8AC3E}">
        <p14:creationId xmlns:p14="http://schemas.microsoft.com/office/powerpoint/2010/main" val="265695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手足癬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成因：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病原體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溫暖潮濕的環境。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8" descr="黴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4256162" cy="399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徵狀</a:t>
            </a:r>
            <a:endParaRPr lang="zh-TW" altLang="en-US" dirty="0"/>
          </a:p>
        </p:txBody>
      </p:sp>
      <p:pic>
        <p:nvPicPr>
          <p:cNvPr id="4" name="Picture 6" descr="香港腳(1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657600" cy="2450592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672408" cy="24482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933056"/>
            <a:ext cx="3708920" cy="27816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48" y="3933055"/>
            <a:ext cx="3809600" cy="25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5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40842"/>
            <a:ext cx="6624736" cy="4968552"/>
          </a:xfrm>
        </p:spPr>
      </p:pic>
    </p:spTree>
    <p:extLst>
      <p:ext uri="{BB962C8B-B14F-4D97-AF65-F5344CB8AC3E}">
        <p14:creationId xmlns:p14="http://schemas.microsoft.com/office/powerpoint/2010/main" val="581104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治療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810000" cy="24003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80" y="1268760"/>
            <a:ext cx="3861048" cy="38610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" y="4021411"/>
            <a:ext cx="4320480" cy="18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脂漏性皮膚炎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症狀：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49" y="2042918"/>
            <a:ext cx="5825359" cy="39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195553" cy="5073427"/>
          </a:xfrm>
        </p:spPr>
      </p:pic>
    </p:spTree>
    <p:extLst>
      <p:ext uri="{BB962C8B-B14F-4D97-AF65-F5344CB8AC3E}">
        <p14:creationId xmlns:p14="http://schemas.microsoft.com/office/powerpoint/2010/main" val="35706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1"/>
            <a:ext cx="4017085" cy="6073331"/>
          </a:xfrm>
        </p:spPr>
      </p:pic>
    </p:spTree>
    <p:extLst>
      <p:ext uri="{BB962C8B-B14F-4D97-AF65-F5344CB8AC3E}">
        <p14:creationId xmlns:p14="http://schemas.microsoft.com/office/powerpoint/2010/main" val="26068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848872" cy="5886654"/>
          </a:xfrm>
        </p:spPr>
      </p:pic>
    </p:spTree>
    <p:extLst>
      <p:ext uri="{BB962C8B-B14F-4D97-AF65-F5344CB8AC3E}">
        <p14:creationId xmlns:p14="http://schemas.microsoft.com/office/powerpoint/2010/main" val="3414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成因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皮膚油脂過度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皮屑芽孢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家族史、生活壓力和體重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體重上升也會增加復發的機會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氣候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自體免疫疾病</a:t>
            </a:r>
          </a:p>
        </p:txBody>
      </p:sp>
    </p:spTree>
    <p:extLst>
      <p:ext uri="{BB962C8B-B14F-4D97-AF65-F5344CB8AC3E}">
        <p14:creationId xmlns:p14="http://schemas.microsoft.com/office/powerpoint/2010/main" val="2948023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治療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80784"/>
            <a:ext cx="2952328" cy="220834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528392" cy="26462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61048"/>
            <a:ext cx="1631244" cy="27809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1088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58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避免辛辣、刺激性食物或飲料。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避免熬夜，適度放鬆、充足睡眠。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避免過度食補，如食用薑母鴨、羊肉爐。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697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8680"/>
            <a:ext cx="435394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991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淺談常見皮膚病</a:t>
            </a:r>
            <a:b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799810" cy="3705275"/>
          </a:xfrm>
        </p:spPr>
      </p:pic>
    </p:spTree>
    <p:extLst>
      <p:ext uri="{BB962C8B-B14F-4D97-AF65-F5344CB8AC3E}">
        <p14:creationId xmlns:p14="http://schemas.microsoft.com/office/powerpoint/2010/main" val="20906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傳染性皮膚病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54076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手足癬 灰指甲 扁平疣 淋病 梅毒 尖銳濕疣 生殖器皰疹 陰蝨</a:t>
            </a:r>
          </a:p>
        </p:txBody>
      </p:sp>
      <p:sp>
        <p:nvSpPr>
          <p:cNvPr id="4" name="矩形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828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非傳染性的皮膚病種類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2332856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濕疹 蕁麻疹 皮炎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脫髮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脂漏性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皮炎 斑禿 酒糟鼻 接觸性皮炎 痤瘡 雀斑 青春痘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毛囊炎 </a:t>
            </a:r>
          </a:p>
        </p:txBody>
      </p:sp>
    </p:spTree>
    <p:extLst>
      <p:ext uri="{BB962C8B-B14F-4D97-AF65-F5344CB8AC3E}">
        <p14:creationId xmlns:p14="http://schemas.microsoft.com/office/powerpoint/2010/main" val="16208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痤瘡</a:t>
            </a:r>
            <a:r>
              <a:rPr lang="en-US" altLang="zh-TW" dirty="0"/>
              <a:t>(</a:t>
            </a:r>
            <a:r>
              <a:rPr lang="zh-TW" altLang="en-US" dirty="0"/>
              <a:t>青春痘</a:t>
            </a:r>
            <a:r>
              <a:rPr lang="en-US" altLang="zh-TW" dirty="0"/>
              <a:t>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青春痘是皮膚科門診常見的病，好發年齡在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歲 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歲之間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常發生於臉部、前胸、背部等皮脂腺分佈多的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地區。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其臨床表現變化很多，有白頭粉刺、黑頭粉刺、 丘疹、膿庖、囊腫等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青春痘的形成有三個主要因素：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皮脂腺管過度角化。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皮脂分泌增加。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細菌作用，引起發炎反應。</a:t>
            </a:r>
          </a:p>
        </p:txBody>
      </p:sp>
    </p:spTree>
    <p:extLst>
      <p:ext uri="{BB962C8B-B14F-4D97-AF65-F5344CB8AC3E}">
        <p14:creationId xmlns:p14="http://schemas.microsoft.com/office/powerpoint/2010/main" val="29602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青春痘的產生會受到下列各種因素的影響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內分泌：病人常可注意到月經來前病灶惡化。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食物：如花生、巧克力、油炸食物對某些病人有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惡化影響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情緒：如緊張、焦慮、睡眠不足。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氣候：日曬、濕度過高有些病人會惡化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化學藥品：如口服或外用類固醇，某些化粧品、工業 用油、多氯聯苯、某些抗結核藥等，都可能引起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青春痘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遺傳因素等</a:t>
            </a:r>
          </a:p>
        </p:txBody>
      </p:sp>
    </p:spTree>
    <p:extLst>
      <p:ext uri="{BB962C8B-B14F-4D97-AF65-F5344CB8AC3E}">
        <p14:creationId xmlns:p14="http://schemas.microsoft.com/office/powerpoint/2010/main" val="9629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795</Words>
  <Application>Microsoft Office PowerPoint</Application>
  <PresentationFormat>如螢幕大小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伏爾泰：「何謂美？詢之雄蛤蟆，必答曰『雌蛤蟆是也』。」 </vt:lpstr>
      <vt:lpstr>PowerPoint 簡報</vt:lpstr>
      <vt:lpstr>PowerPoint 簡報</vt:lpstr>
      <vt:lpstr>PowerPoint 簡報</vt:lpstr>
      <vt:lpstr>淺談常見皮膚病 </vt:lpstr>
      <vt:lpstr>傳染性皮膚病</vt:lpstr>
      <vt:lpstr>非傳染性的皮膚病種類</vt:lpstr>
      <vt:lpstr>痤瘡(青春痘) </vt:lpstr>
      <vt:lpstr>PowerPoint 簡報</vt:lpstr>
      <vt:lpstr>PowerPoint 簡報</vt:lpstr>
      <vt:lpstr>PowerPoint 簡報</vt:lpstr>
      <vt:lpstr>PowerPoint 簡報</vt:lpstr>
      <vt:lpstr>PowerPoint 簡報</vt:lpstr>
      <vt:lpstr>手足癬</vt:lpstr>
      <vt:lpstr>徵狀</vt:lpstr>
      <vt:lpstr>PowerPoint 簡報</vt:lpstr>
      <vt:lpstr>治療</vt:lpstr>
      <vt:lpstr>脂漏性皮膚炎</vt:lpstr>
      <vt:lpstr>PowerPoint 簡報</vt:lpstr>
      <vt:lpstr>PowerPoint 簡報</vt:lpstr>
      <vt:lpstr>成因</vt:lpstr>
      <vt:lpstr>治療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wei-chao</dc:creator>
  <cp:lastModifiedBy>wei-chao</cp:lastModifiedBy>
  <cp:revision>23</cp:revision>
  <dcterms:created xsi:type="dcterms:W3CDTF">2015-10-22T21:28:36Z</dcterms:created>
  <dcterms:modified xsi:type="dcterms:W3CDTF">2015-10-23T06:54:17Z</dcterms:modified>
</cp:coreProperties>
</file>