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78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85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7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2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1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0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91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05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4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1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F34E-0BA0-4945-8EA6-ACBADD0418CC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439C-FDD7-417B-8BC2-CFE2523DA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53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504825"/>
            <a:ext cx="9753600" cy="78676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10132"/>
          </a:xfrm>
        </p:spPr>
        <p:txBody>
          <a:bodyPr/>
          <a:lstStyle/>
          <a:p>
            <a:r>
              <a:rPr lang="zh-TW" altLang="en-US" dirty="0" smtClean="0">
                <a:ea typeface="文鼎中粗隸" panose="02010609010101010101" pitchFamily="49" charset="-120"/>
              </a:rPr>
              <a:t>中港高中特色課程</a:t>
            </a:r>
            <a:endParaRPr lang="zh-TW" altLang="en-US" dirty="0">
              <a:ea typeface="文鼎中粗隸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1110132"/>
            <a:ext cx="6858000" cy="111791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即食行樂食在好玩</a:t>
            </a:r>
            <a:endParaRPr lang="en-US" altLang="zh-TW" sz="28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第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8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周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-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我的米其林  余曉菁老師   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50" y="1249250"/>
            <a:ext cx="5608749" cy="56087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5" name="矩形 4"/>
          <p:cNvSpPr/>
          <p:nvPr/>
        </p:nvSpPr>
        <p:spPr>
          <a:xfrm>
            <a:off x="4340180" y="3823640"/>
            <a:ext cx="1455313" cy="851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上週我們去拜訪的是學校附近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的浩天宮，浩天宮是大庄里的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宗教核心，一般而言廟宇是人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口聚集之處，透過考察，你發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現了甚麼跟食有關的店家嗎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66" y="4358448"/>
            <a:ext cx="4752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50" y="1249250"/>
            <a:ext cx="5608749" cy="56087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5" name="矩形 4"/>
          <p:cNvSpPr/>
          <p:nvPr/>
        </p:nvSpPr>
        <p:spPr>
          <a:xfrm>
            <a:off x="4340180" y="3823640"/>
            <a:ext cx="1455313" cy="851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廟宇旁最能聚集的商家為何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浩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天宮的商家是否是一般廟宇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旁會出現的商家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66" y="4358448"/>
            <a:ext cx="4752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50" y="1249250"/>
            <a:ext cx="5608749" cy="56087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5" name="矩形 4"/>
          <p:cNvSpPr/>
          <p:nvPr/>
        </p:nvSpPr>
        <p:spPr>
          <a:xfrm>
            <a:off x="4340180" y="3823640"/>
            <a:ext cx="1455313" cy="851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請問你是否願意在廟宇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旁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的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商家消費，原因為何？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66" y="4358448"/>
            <a:ext cx="4752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98" y="2352675"/>
            <a:ext cx="6000750" cy="45053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學校與童綜合醫院的距離中，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那些食物的商店是你會注意到</a:t>
            </a:r>
            <a:endParaRPr lang="en-US" altLang="zh-TW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並且有購買意願？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5" y="4410074"/>
            <a:ext cx="3810000" cy="2447925"/>
          </a:xfrm>
          <a:prstGeom prst="rect">
            <a:avLst/>
          </a:prstGeom>
        </p:spPr>
      </p:pic>
      <p:pic>
        <p:nvPicPr>
          <p:cNvPr id="1026" name="Picture 2" descr="http://web.ckvs.tyc.edu.tw/ezfiles/0/1000/img/36/6825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18" y="132879"/>
            <a:ext cx="3160182" cy="24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我是否發現新住民聚集的商店？我是否會進行消費？為什麼？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08" y="2557463"/>
            <a:ext cx="5429250" cy="3619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3845" t="56534" r="12369" b="3757"/>
          <a:stretch/>
        </p:blipFill>
        <p:spPr>
          <a:xfrm>
            <a:off x="-29782" y="5428444"/>
            <a:ext cx="3541690" cy="14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如果今日有從外地來的朋友，又或者是從國外來的交換學生，我會帶他去品嘗學校附近的什麼食物？為什麼？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05" y="3361385"/>
            <a:ext cx="6092990" cy="31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ea typeface="文鼎中粗隸" panose="02010609010101010101" pitchFamily="49" charset="-120"/>
              </a:rPr>
              <a:t>推薦校園美食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請你從同學的報告中，統計出最常被提到的食物為何？你贊成哪些意見？反對哪些意見？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2050" name="Picture 2" descr="https://s3-ap-northeast-1.amazonaws.com/unalisbucket/159470/20140304434101357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02" y="3403555"/>
            <a:ext cx="4823595" cy="29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226</Words>
  <Application>Microsoft Office PowerPoint</Application>
  <PresentationFormat>如螢幕大小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文鼎中粗隸</vt:lpstr>
      <vt:lpstr>華康中黑體</vt:lpstr>
      <vt:lpstr>新細明體</vt:lpstr>
      <vt:lpstr>標楷體</vt:lpstr>
      <vt:lpstr>Arial</vt:lpstr>
      <vt:lpstr>Calibri</vt:lpstr>
      <vt:lpstr>Calibri Light</vt:lpstr>
      <vt:lpstr>Office 佈景主題</vt:lpstr>
      <vt:lpstr>中港高中特色課程</vt:lpstr>
      <vt:lpstr>推薦校園美食</vt:lpstr>
      <vt:lpstr>推薦校園美食</vt:lpstr>
      <vt:lpstr>推薦校園美食</vt:lpstr>
      <vt:lpstr>推薦校園美食</vt:lpstr>
      <vt:lpstr>推薦校園美食</vt:lpstr>
      <vt:lpstr>推薦校園美食</vt:lpstr>
      <vt:lpstr>推薦校園美食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中港高中特色課程</dc:title>
  <dc:creator>余小菁</dc:creator>
  <cp:lastModifiedBy>余小菁</cp:lastModifiedBy>
  <cp:revision>13</cp:revision>
  <dcterms:created xsi:type="dcterms:W3CDTF">2015-11-12T13:32:50Z</dcterms:created>
  <dcterms:modified xsi:type="dcterms:W3CDTF">2015-11-12T14:38:11Z</dcterms:modified>
</cp:coreProperties>
</file>